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2022-god.com/gia-v-2022-godu-obyazatelnye-predmety-izmeneniya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</a:rPr>
              <a:t>ГИА в 2022 году: обязательные предметы, изменения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Цель: познакомиться с основными правилами проведения ГИА в 2022 году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8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Изменения в </a:t>
            </a:r>
            <a:r>
              <a:rPr lang="ru-RU" b="1" dirty="0" err="1">
                <a:solidFill>
                  <a:srgbClr val="002060"/>
                </a:solidFill>
              </a:rPr>
              <a:t>КИМах</a:t>
            </a:r>
            <a:r>
              <a:rPr lang="ru-RU" b="1" dirty="0">
                <a:solidFill>
                  <a:srgbClr val="002060"/>
                </a:solidFill>
              </a:rPr>
              <a:t> ОГЭ 2022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38" y="1913859"/>
            <a:ext cx="5470525" cy="2954083"/>
          </a:xfrm>
          <a:effectLst>
            <a:softEdge rad="317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sz="1800" dirty="0">
                <a:solidFill>
                  <a:srgbClr val="002060"/>
                </a:solidFill>
              </a:rPr>
              <a:t>Варианты ОГЭ не меняются глобально, но с каждым годом имеют некоторые коррективы, направленные на уход от обычного теста к заданиям, ориентированным на практику и демонстрацию умений, полученными за годы </a:t>
            </a:r>
            <a:r>
              <a:rPr lang="ru-RU" sz="1800" dirty="0" smtClean="0">
                <a:solidFill>
                  <a:srgbClr val="002060"/>
                </a:solidFill>
              </a:rPr>
              <a:t>обучения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2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4600" y="1485900"/>
            <a:ext cx="101473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</a:rPr>
              <a:t>По сравнению с предыдущими годами, географию и информатику хотят оставить без перемен в структуре и содержании контрольно-измерительных материалов. 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остальных предметах ожидаются такие нововведения: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Русский </a:t>
            </a:r>
            <a:r>
              <a:rPr lang="ru-RU" sz="2000" b="1" dirty="0">
                <a:solidFill>
                  <a:srgbClr val="002060"/>
                </a:solidFill>
              </a:rPr>
              <a:t>язык</a:t>
            </a:r>
            <a:r>
              <a:rPr lang="ru-RU" sz="1600" dirty="0">
                <a:solidFill>
                  <a:srgbClr val="002060"/>
                </a:solidFill>
              </a:rPr>
              <a:t>. По сравнению с предыдущими годами поменялся возможный жанр текста для изложения. Теперь помимо обычных художественных произведений добавлено все больше текстов информационных и публицистических.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Математика</a:t>
            </a:r>
            <a:r>
              <a:rPr lang="ru-RU" sz="1600" dirty="0">
                <a:solidFill>
                  <a:srgbClr val="002060"/>
                </a:solidFill>
              </a:rPr>
              <a:t>. Первое и самое заметное – это корректировка задач по темам и по их сложности. Дальше следует обратить внимание на увеличение практико-ориентированных задач. К тому же изменения затронут и количество максимального балла за экзамен. Его уменьшили с 32 до 31.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История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 Число заданий в ОГЭ увеличилось на три пункта. Появились задачи по мировой истории, для которых нужно дать краткий ответ. Максимальный результат – 37 первичных баллов.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Обществознание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 Совокупное количество заданий не изменилось, однако, задачи, предполагающие краткий ответ, заменены на анализы с наиболее развернутой структурой ответа. Произошло увеличение общего балла с 35 до 37.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Иностранные </a:t>
            </a:r>
            <a:r>
              <a:rPr lang="ru-RU" sz="2000" b="1" dirty="0">
                <a:solidFill>
                  <a:srgbClr val="002060"/>
                </a:solidFill>
              </a:rPr>
              <a:t>языки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 Перемены затронули раздел, посвященный </a:t>
            </a:r>
            <a:r>
              <a:rPr lang="ru-RU" sz="1600" dirty="0" err="1">
                <a:solidFill>
                  <a:srgbClr val="002060"/>
                </a:solidFill>
              </a:rPr>
              <a:t>аудированию</a:t>
            </a:r>
            <a:r>
              <a:rPr lang="ru-RU" sz="1600" dirty="0">
                <a:solidFill>
                  <a:srgbClr val="002060"/>
                </a:solidFill>
              </a:rPr>
              <a:t> и раздел «письменной работы». В обновленном ОГЭ </a:t>
            </a:r>
            <a:r>
              <a:rPr lang="ru-RU" sz="1600" dirty="0" err="1">
                <a:solidFill>
                  <a:srgbClr val="002060"/>
                </a:solidFill>
              </a:rPr>
              <a:t>аудирование</a:t>
            </a:r>
            <a:r>
              <a:rPr lang="ru-RU" sz="1600" dirty="0">
                <a:solidFill>
                  <a:srgbClr val="002060"/>
                </a:solidFill>
              </a:rPr>
              <a:t> включает в себя 11 заданий, требующих дать краткий </a:t>
            </a:r>
            <a:r>
              <a:rPr lang="ru-RU" sz="1600" dirty="0" smtClean="0">
                <a:solidFill>
                  <a:srgbClr val="002060"/>
                </a:solidFill>
              </a:rPr>
              <a:t>ответ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637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2700" y="1066800"/>
            <a:ext cx="906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Физика.</a:t>
            </a:r>
            <a:r>
              <a:rPr lang="ru-RU" sz="1600" dirty="0">
                <a:solidFill>
                  <a:srgbClr val="002060"/>
                </a:solidFill>
              </a:rPr>
              <a:t> Первым изменением стало задание к тексту, связанному с физикой как предметом. Отныне в нем предлагают одно задание на множественный выбор вместо ранее предлагаемых двух задач с одним правильным ответом. Добавлены новые упражнения на определение результатов опытов и разъяснение полученных итогов. Все задачи прочно связаны с практикой, которая происходила на школьных занятиях. Наибольшее количество баллов, которые стало возможно получить, равняются 45 первичным.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Химия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В новой версии экзамена по химии появились задания на определение атомного строение химического элемента и его краткая характеристика по таблице Менделеева. Также — на выстраивание цепочки элементов, с учетом логичности изменений их свойств по группам и периодам. На определение видовых типов химической связи и химических свойств определенных веществ и оксидов, на умение обращаться с веществами в лабораторных и бытовых условиях, опираясь на их химические свойства и способность принести вред или пользу. Добавлены задачи на установку соответствий на темы: валентность, степени окисления и признаки химических реакций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Биология</a:t>
            </a:r>
            <a:r>
              <a:rPr lang="ru-RU" sz="1600" dirty="0">
                <a:solidFill>
                  <a:srgbClr val="002060"/>
                </a:solidFill>
              </a:rPr>
              <a:t>. Заданий в экзамене стало на одно меньше. В первой части убрали два задания, а во второй наоборот задание на проверку исследовательских умений добавилось, что создало возможность не менять прежний предельный балл за работу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Литература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1600" dirty="0">
                <a:solidFill>
                  <a:srgbClr val="002060"/>
                </a:solidFill>
              </a:rPr>
              <a:t>Количество возможных баллов за работу выросло с 39 до 45. Это связано с появлениями новых заданий, посвященных проявлению творческого потенциала </a:t>
            </a:r>
            <a:r>
              <a:rPr lang="ru-RU" sz="1600" dirty="0" smtClean="0">
                <a:solidFill>
                  <a:srgbClr val="002060"/>
                </a:solidFill>
              </a:rPr>
              <a:t>учащегося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4519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Календарь ОГЭ 2022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Начнутся испытания с февральского собеседования (дата пока не озвучена) и пройдут в три этапа: досрочный (с 20-х чисел марта до начала мая 2022 года</a:t>
            </a:r>
            <a:r>
              <a:rPr lang="ru-RU" sz="2000" dirty="0" smtClean="0">
                <a:solidFill>
                  <a:srgbClr val="002060"/>
                </a:solidFill>
              </a:rPr>
              <a:t>);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основной (с последней недели мая до первых чисел июля 2022 года);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осенние </a:t>
            </a:r>
            <a:r>
              <a:rPr lang="ru-RU" sz="2000" dirty="0">
                <a:solidFill>
                  <a:srgbClr val="002060"/>
                </a:solidFill>
              </a:rPr>
              <a:t>пересдачи (в сентябре 2022 года</a:t>
            </a:r>
            <a:r>
              <a:rPr lang="ru-RU" sz="2000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Более точный календарь ГИА-9 на 2022 год будет размещен в данной статье сразу после его официального утверждения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180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Пожелаем успехов нашим выпускникам!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17" y="2557463"/>
            <a:ext cx="4974166" cy="3317875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5438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Содержание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71600"/>
            <a:ext cx="9601196" cy="45042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</a:t>
            </a:r>
          </a:p>
          <a:p>
            <a:endParaRPr lang="ru-RU" sz="2900" dirty="0">
              <a:solidFill>
                <a:srgbClr val="002060"/>
              </a:solidFill>
            </a:endParaRPr>
          </a:p>
          <a:p>
            <a:endParaRPr lang="ru-RU" sz="2900" dirty="0" smtClean="0">
              <a:solidFill>
                <a:srgbClr val="002060"/>
              </a:solidFill>
            </a:endParaRPr>
          </a:p>
          <a:p>
            <a:endParaRPr lang="ru-RU" sz="2900" dirty="0" smtClean="0">
              <a:solidFill>
                <a:srgbClr val="002060"/>
              </a:solidFill>
            </a:endParaRPr>
          </a:p>
          <a:p>
            <a:r>
              <a:rPr lang="ru-RU" sz="3500" dirty="0" smtClean="0">
                <a:solidFill>
                  <a:srgbClr val="002060"/>
                </a:solidFill>
              </a:rPr>
              <a:t>1 </a:t>
            </a:r>
            <a:r>
              <a:rPr lang="ru-RU" sz="3500" dirty="0">
                <a:solidFill>
                  <a:srgbClr val="002060"/>
                </a:solidFill>
              </a:rPr>
              <a:t>Все экзамены </a:t>
            </a:r>
            <a:r>
              <a:rPr lang="ru-RU" sz="3500" dirty="0" smtClean="0">
                <a:solidFill>
                  <a:srgbClr val="002060"/>
                </a:solidFill>
              </a:rPr>
              <a:t>ГИА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 </a:t>
            </a:r>
            <a:r>
              <a:rPr lang="ru-RU" sz="3500" dirty="0">
                <a:solidFill>
                  <a:srgbClr val="002060"/>
                </a:solidFill>
              </a:rPr>
              <a:t>2 Новости ЕГЭ </a:t>
            </a:r>
            <a:endParaRPr lang="ru-RU" sz="3500" dirty="0" smtClean="0">
              <a:solidFill>
                <a:srgbClr val="002060"/>
              </a:solidFill>
            </a:endParaRPr>
          </a:p>
          <a:p>
            <a:r>
              <a:rPr lang="ru-RU" sz="3500" dirty="0" smtClean="0">
                <a:solidFill>
                  <a:srgbClr val="002060"/>
                </a:solidFill>
              </a:rPr>
              <a:t>2.1 </a:t>
            </a:r>
            <a:r>
              <a:rPr lang="ru-RU" sz="3500" dirty="0">
                <a:solidFill>
                  <a:srgbClr val="002060"/>
                </a:solidFill>
              </a:rPr>
              <a:t>Обязательные предметы ЕГЭ 2022 </a:t>
            </a:r>
            <a:endParaRPr lang="ru-RU" sz="3500" dirty="0" smtClean="0">
              <a:solidFill>
                <a:srgbClr val="002060"/>
              </a:solidFill>
            </a:endParaRPr>
          </a:p>
          <a:p>
            <a:r>
              <a:rPr lang="ru-RU" sz="3500" dirty="0" smtClean="0">
                <a:solidFill>
                  <a:srgbClr val="002060"/>
                </a:solidFill>
              </a:rPr>
              <a:t>2.2 </a:t>
            </a:r>
            <a:r>
              <a:rPr lang="ru-RU" sz="3500" dirty="0">
                <a:solidFill>
                  <a:srgbClr val="002060"/>
                </a:solidFill>
              </a:rPr>
              <a:t>Предметы по выбору ЕГЭ </a:t>
            </a:r>
            <a:r>
              <a:rPr lang="ru-RU" sz="3500" dirty="0" smtClean="0">
                <a:solidFill>
                  <a:srgbClr val="002060"/>
                </a:solidFill>
              </a:rPr>
              <a:t>2022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 </a:t>
            </a:r>
            <a:r>
              <a:rPr lang="ru-RU" sz="3500" dirty="0">
                <a:solidFill>
                  <a:srgbClr val="002060"/>
                </a:solidFill>
              </a:rPr>
              <a:t>2.3 Изменения в </a:t>
            </a:r>
            <a:r>
              <a:rPr lang="ru-RU" sz="3500" dirty="0" smtClean="0">
                <a:solidFill>
                  <a:srgbClr val="002060"/>
                </a:solidFill>
              </a:rPr>
              <a:t>КИМ ах 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2.4 </a:t>
            </a:r>
            <a:r>
              <a:rPr lang="ru-RU" sz="3500" dirty="0">
                <a:solidFill>
                  <a:srgbClr val="002060"/>
                </a:solidFill>
              </a:rPr>
              <a:t>Календарь ЕГЭ 2022 </a:t>
            </a:r>
            <a:endParaRPr lang="ru-RU" sz="3500" dirty="0" smtClean="0">
              <a:solidFill>
                <a:srgbClr val="002060"/>
              </a:solidFill>
            </a:endParaRPr>
          </a:p>
          <a:p>
            <a:r>
              <a:rPr lang="ru-RU" sz="3500" dirty="0" smtClean="0">
                <a:solidFill>
                  <a:srgbClr val="002060"/>
                </a:solidFill>
              </a:rPr>
              <a:t>3 </a:t>
            </a:r>
            <a:r>
              <a:rPr lang="ru-RU" sz="3500" dirty="0">
                <a:solidFill>
                  <a:srgbClr val="002060"/>
                </a:solidFill>
              </a:rPr>
              <a:t>Новости ОГЭ </a:t>
            </a:r>
            <a:endParaRPr lang="ru-RU" sz="3500" dirty="0" smtClean="0">
              <a:solidFill>
                <a:srgbClr val="002060"/>
              </a:solidFill>
            </a:endParaRPr>
          </a:p>
          <a:p>
            <a:r>
              <a:rPr lang="ru-RU" sz="3500" dirty="0" smtClean="0">
                <a:solidFill>
                  <a:srgbClr val="002060"/>
                </a:solidFill>
              </a:rPr>
              <a:t>3.1 </a:t>
            </a:r>
            <a:r>
              <a:rPr lang="ru-RU" sz="3500" dirty="0">
                <a:solidFill>
                  <a:srgbClr val="002060"/>
                </a:solidFill>
              </a:rPr>
              <a:t>Обязательные предметы ОГЭ 2022 </a:t>
            </a:r>
            <a:endParaRPr lang="ru-RU" sz="3500" dirty="0" smtClean="0">
              <a:solidFill>
                <a:srgbClr val="002060"/>
              </a:solidFill>
            </a:endParaRPr>
          </a:p>
          <a:p>
            <a:r>
              <a:rPr lang="ru-RU" sz="3500" dirty="0" smtClean="0">
                <a:solidFill>
                  <a:srgbClr val="002060"/>
                </a:solidFill>
              </a:rPr>
              <a:t>3.2 </a:t>
            </a:r>
            <a:r>
              <a:rPr lang="ru-RU" sz="3500" dirty="0">
                <a:solidFill>
                  <a:srgbClr val="002060"/>
                </a:solidFill>
              </a:rPr>
              <a:t>Предметы по выбору ОГЭ 2022 </a:t>
            </a:r>
            <a:endParaRPr lang="ru-RU" sz="3500" dirty="0" smtClean="0">
              <a:solidFill>
                <a:srgbClr val="002060"/>
              </a:solidFill>
            </a:endParaRPr>
          </a:p>
          <a:p>
            <a:r>
              <a:rPr lang="ru-RU" sz="3500" dirty="0" smtClean="0">
                <a:solidFill>
                  <a:srgbClr val="002060"/>
                </a:solidFill>
              </a:rPr>
              <a:t>3.3 </a:t>
            </a:r>
            <a:r>
              <a:rPr lang="ru-RU" sz="3500" dirty="0">
                <a:solidFill>
                  <a:srgbClr val="002060"/>
                </a:solidFill>
              </a:rPr>
              <a:t>Изменения в </a:t>
            </a:r>
            <a:r>
              <a:rPr lang="ru-RU" sz="3500" dirty="0" smtClean="0">
                <a:solidFill>
                  <a:srgbClr val="002060"/>
                </a:solidFill>
              </a:rPr>
              <a:t>КИМ ах </a:t>
            </a:r>
            <a:r>
              <a:rPr lang="ru-RU" sz="3500" dirty="0">
                <a:solidFill>
                  <a:srgbClr val="002060"/>
                </a:solidFill>
              </a:rPr>
              <a:t>ОГЭ 2022 </a:t>
            </a:r>
            <a:endParaRPr lang="ru-RU" sz="3500" dirty="0" smtClean="0">
              <a:solidFill>
                <a:srgbClr val="002060"/>
              </a:solidFill>
            </a:endParaRPr>
          </a:p>
          <a:p>
            <a:r>
              <a:rPr lang="ru-RU" sz="3500" dirty="0" smtClean="0">
                <a:solidFill>
                  <a:srgbClr val="002060"/>
                </a:solidFill>
              </a:rPr>
              <a:t>3.4 </a:t>
            </a:r>
            <a:r>
              <a:rPr lang="ru-RU" sz="3500" dirty="0">
                <a:solidFill>
                  <a:srgbClr val="002060"/>
                </a:solidFill>
              </a:rPr>
              <a:t>Календарь ОГЭ 2022 </a:t>
            </a:r>
            <a:br>
              <a:rPr lang="ru-RU" sz="3500" dirty="0">
                <a:solidFill>
                  <a:srgbClr val="002060"/>
                </a:solidFill>
              </a:rPr>
            </a:br>
            <a:endParaRPr lang="ru-RU" sz="35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8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Все экзамены  ГИА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ГИА (государственная итоговая аттестация) — это общее название экзаменов, которые должны сдавать школьники для получения аттестатов государственного образца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ГИА 2022 года имеет три формы. </a:t>
            </a:r>
            <a:endParaRPr lang="ru-RU" dirty="0" smtClean="0"/>
          </a:p>
          <a:p>
            <a:r>
              <a:rPr lang="ru-RU" dirty="0" smtClean="0"/>
              <a:t>ЕГЭ </a:t>
            </a:r>
            <a:r>
              <a:rPr lang="ru-RU" dirty="0"/>
              <a:t>— государственная итоговая аттестация в 11 классе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ОГЭ — государственная итоговая аттестация в 9 классе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1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Обязательные предметы ЕГЭ 2022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Для поступающих в ВУЗы России список предметов на ГИА-11 в 2022 году будет несколько шире – их, как и до пандемии, будет минимум 4 (2 обязательных + 2 предмета по </a:t>
            </a:r>
            <a:r>
              <a:rPr lang="ru-RU" dirty="0" smtClean="0">
                <a:solidFill>
                  <a:srgbClr val="002060"/>
                </a:solidFill>
              </a:rPr>
              <a:t>выбору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44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Обязательные предметы ЕГЭ 2022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544802"/>
            <a:ext cx="5470525" cy="3615997"/>
          </a:xfrm>
          <a:effectLst>
            <a:softEdge rad="317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Для поступающих в ВУЗы России список предметов на ГИА-11 в 2022 году будет несколько шире – их, как и до пандемии, будет минимум 4 (2 обязательных + 2 предмета по выбору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32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Предметы по выбору ЕГЭ 2022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4524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Календарь ЕГЭ 2022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Три </a:t>
            </a:r>
            <a:r>
              <a:rPr lang="ru-RU" b="1" dirty="0">
                <a:solidFill>
                  <a:srgbClr val="002060"/>
                </a:solidFill>
              </a:rPr>
              <a:t>этапа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досрочный (с 20-х чисел марта до середины апреля 2022 года);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основной </a:t>
            </a:r>
            <a:r>
              <a:rPr lang="ru-RU" dirty="0">
                <a:solidFill>
                  <a:srgbClr val="002060"/>
                </a:solidFill>
              </a:rPr>
              <a:t>(с последней недели мая до первых чисел июля 2022 года);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осенние </a:t>
            </a:r>
            <a:r>
              <a:rPr lang="ru-RU" dirty="0">
                <a:solidFill>
                  <a:srgbClr val="002060"/>
                </a:solidFill>
              </a:rPr>
              <a:t>пересдачи (в сентябре 2022 </a:t>
            </a:r>
            <a:r>
              <a:rPr lang="ru-RU" dirty="0" smtClean="0">
                <a:solidFill>
                  <a:srgbClr val="002060"/>
                </a:solidFill>
              </a:rPr>
              <a:t>года)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Важно! </a:t>
            </a:r>
            <a:r>
              <a:rPr lang="ru-RU" i="1" dirty="0">
                <a:solidFill>
                  <a:srgbClr val="002060"/>
                </a:solidFill>
              </a:rPr>
              <a:t>Первым испытанием для 11-классников 2022 года выпуска станет традиционное декабрьское сочинение, которое также в этот раз должно состоятся в последнем месяце уходящего 2021 </a:t>
            </a:r>
            <a:r>
              <a:rPr lang="ru-RU" i="1" dirty="0" smtClean="0">
                <a:solidFill>
                  <a:srgbClr val="002060"/>
                </a:solidFill>
              </a:rPr>
              <a:t>года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97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Обязательные предметы ОГЭ 2022</a:t>
            </a:r>
            <a:br>
              <a:rPr lang="ru-RU" b="1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611031"/>
            <a:ext cx="5470525" cy="3635938"/>
          </a:xfrm>
          <a:effectLst>
            <a:softEdge rad="317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sz="1800" dirty="0">
                <a:solidFill>
                  <a:srgbClr val="002060"/>
                </a:solidFill>
              </a:rPr>
              <a:t>Кардинальных изменений в ГИА для 9 класса в 2022 году не предвидится и выпускникам предстоит дать минимум 2 обязательных предмета – русский язык и математику.... </a:t>
            </a:r>
            <a:r>
              <a:rPr lang="ru-RU" sz="1800" dirty="0">
                <a:solidFill>
                  <a:srgbClr val="002060"/>
                </a:solidFill>
                <a:hlinkClick r:id="rId3"/>
              </a:rPr>
              <a:t>/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</a:rPr>
              <a:t>Устная часть экзамена по русскому языку (так называемое «собеседование») традиционно пройдет раньше. Его результаты будут допуском к сдаче ОГЭ, как это было до </a:t>
            </a:r>
            <a:r>
              <a:rPr lang="ru-RU" sz="1800" dirty="0" smtClean="0">
                <a:solidFill>
                  <a:srgbClr val="002060"/>
                </a:solidFill>
              </a:rPr>
              <a:t>пандемии</a:t>
            </a:r>
            <a:endParaRPr lang="ru-RU" sz="1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61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Предметы по выбору ОГЭ 2022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Школьники </a:t>
            </a:r>
            <a:r>
              <a:rPr lang="ru-RU" dirty="0">
                <a:solidFill>
                  <a:srgbClr val="002060"/>
                </a:solidFill>
              </a:rPr>
              <a:t>сдают 4 экзамена – 2 обязательных и 2 предмета на выбор.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В </a:t>
            </a:r>
            <a:r>
              <a:rPr lang="ru-RU" dirty="0">
                <a:solidFill>
                  <a:srgbClr val="002060"/>
                </a:solidFill>
              </a:rPr>
              <a:t>перечне доступных дисциплин в 2022 году будут: обществознание; история; иностранные языки; физика; химия; информатика; биология; география; литература.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  При </a:t>
            </a:r>
            <a:r>
              <a:rPr lang="ru-RU" sz="2000" i="1" dirty="0">
                <a:solidFill>
                  <a:srgbClr val="002060"/>
                </a:solidFill>
              </a:rPr>
              <a:t>этом стоит помнить, что победители и призеры заключительного этапа Всероссийской олимпиады школьников, а также члены сборных команд РФ освобождаются от ОГЭ по предмету соответствующего профиля. По этой дисциплине им автоматически выставляется высший </a:t>
            </a:r>
            <a:r>
              <a:rPr lang="ru-RU" sz="2000" i="1" dirty="0" smtClean="0">
                <a:solidFill>
                  <a:srgbClr val="002060"/>
                </a:solidFill>
              </a:rPr>
              <a:t>балл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98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908</Words>
  <Application>Microsoft Office PowerPoint</Application>
  <PresentationFormat>Широкоэкранный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Натуральные материалы</vt:lpstr>
      <vt:lpstr>ГИА в 2022 году: обязательные предметы, изменения </vt:lpstr>
      <vt:lpstr>  Содержание    </vt:lpstr>
      <vt:lpstr>Все экзамены  ГИА </vt:lpstr>
      <vt:lpstr>Обязательные предметы ЕГЭ 2022 </vt:lpstr>
      <vt:lpstr>Обязательные предметы ЕГЭ 2022 </vt:lpstr>
      <vt:lpstr>Предметы по выбору ЕГЭ 2022 </vt:lpstr>
      <vt:lpstr>Календарь ЕГЭ 2022 </vt:lpstr>
      <vt:lpstr>Обязательные предметы ОГЭ 2022 </vt:lpstr>
      <vt:lpstr>Предметы по выбору ОГЭ 2022 </vt:lpstr>
      <vt:lpstr>Изменения в КИМах ОГЭ 2022 </vt:lpstr>
      <vt:lpstr>Презентация PowerPoint</vt:lpstr>
      <vt:lpstr>Презентация PowerPoint</vt:lpstr>
      <vt:lpstr>Календарь ОГЭ 2022 </vt:lpstr>
      <vt:lpstr>Пожелаем успехов нашим выпускникам!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 в 2022 году: обязательные предметы, изменения</dc:title>
  <dc:creator>Первухина НА</dc:creator>
  <cp:lastModifiedBy>Первухина НА</cp:lastModifiedBy>
  <cp:revision>7</cp:revision>
  <dcterms:created xsi:type="dcterms:W3CDTF">2021-12-03T07:45:45Z</dcterms:created>
  <dcterms:modified xsi:type="dcterms:W3CDTF">2021-12-03T09:06:47Z</dcterms:modified>
</cp:coreProperties>
</file>