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6"/>
  </p:notesMasterIdLst>
  <p:sldIdLst>
    <p:sldId id="266" r:id="rId2"/>
    <p:sldId id="268" r:id="rId3"/>
    <p:sldId id="267" r:id="rId4"/>
    <p:sldId id="270" r:id="rId5"/>
    <p:sldId id="280" r:id="rId6"/>
    <p:sldId id="272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C0404"/>
    <a:srgbClr val="005D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4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02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image" Target="../media/image3.jpeg"/><Relationship Id="rId6" Type="http://schemas.openxmlformats.org/officeDocument/2006/relationships/image" Target="../media/image4.jpeg"/><Relationship Id="rId5" Type="http://schemas.openxmlformats.org/officeDocument/2006/relationships/slide" Target="../slides/slide6.xml"/><Relationship Id="rId4" Type="http://schemas.openxmlformats.org/officeDocument/2006/relationships/slide" Target="../slides/slide4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F3307-EFB8-4E3B-8343-7D08017D0F54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F3E24E-39B2-4206-8CEA-FEE3B0BDBE59}">
      <dgm:prSet/>
      <dgm:spPr>
        <a:blipFill dpi="0" rotWithShape="0">
          <a:blip xmlns:r="http://schemas.openxmlformats.org/officeDocument/2006/relationships" r:embed="rId1">
            <a:alphaModFix amt="57000"/>
          </a:blip>
          <a:srcRect/>
          <a:tile tx="0" ty="0" sx="100000" sy="100000" flip="none" algn="tl"/>
        </a:blipFill>
      </dgm:spPr>
      <dgm:t>
        <a:bodyPr anchor="t" anchorCtr="0"/>
        <a:lstStyle/>
        <a:p>
          <a:pPr rtl="0"/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2" action="ppaction://hlinksldjump"/>
            </a:rPr>
            <a:t>Библиотеки бывают разные… 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8CA55-326F-4A40-B81E-5353D331A577}" type="parTrans" cxnId="{6A7A643D-7CA1-4A58-BAE7-95D6500B1D31}">
      <dgm:prSet/>
      <dgm:spPr/>
      <dgm:t>
        <a:bodyPr/>
        <a:lstStyle/>
        <a:p>
          <a:endParaRPr lang="ru-RU"/>
        </a:p>
      </dgm:t>
    </dgm:pt>
    <dgm:pt modelId="{D66C597A-801F-4E09-82D0-E4F72CF38709}" type="sibTrans" cxnId="{6A7A643D-7CA1-4A58-BAE7-95D6500B1D31}">
      <dgm:prSet/>
      <dgm:spPr/>
      <dgm:t>
        <a:bodyPr/>
        <a:lstStyle/>
        <a:p>
          <a:endParaRPr lang="ru-RU"/>
        </a:p>
      </dgm:t>
    </dgm:pt>
    <dgm:pt modelId="{7A842A53-4675-45B4-9DF4-E35BA97F239D}">
      <dgm:prSet/>
      <dgm:spPr>
        <a:blipFill dpi="0" rotWithShape="0">
          <a:blip xmlns:r="http://schemas.openxmlformats.org/officeDocument/2006/relationships" r:embed="rId1">
            <a:alphaModFix amt="54000"/>
          </a:blip>
          <a:srcRect/>
          <a:tile tx="0" ty="0" sx="100000" sy="100000" flip="none" algn="tl"/>
        </a:blipFill>
      </dgm:spPr>
      <dgm:t>
        <a:bodyPr anchor="t" anchorCtr="0"/>
        <a:lstStyle/>
        <a:p>
          <a:pPr rtl="0"/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С чего всё началось</a:t>
          </a:r>
          <a:r>
            <a:rPr lang="ru-RU" dirty="0" smtClean="0">
              <a:hlinkClick xmlns:r="http://schemas.openxmlformats.org/officeDocument/2006/relationships" r:id="rId3" action="ppaction://hlinksldjump"/>
            </a:rPr>
            <a:t>.</a:t>
          </a:r>
          <a:endParaRPr lang="ru-RU" dirty="0"/>
        </a:p>
      </dgm:t>
    </dgm:pt>
    <dgm:pt modelId="{AC58F612-45C0-4072-99D2-C0D89AC8BE85}" type="parTrans" cxnId="{DBF4B494-AD27-45A1-9E6E-08573AC76984}">
      <dgm:prSet/>
      <dgm:spPr/>
      <dgm:t>
        <a:bodyPr/>
        <a:lstStyle/>
        <a:p>
          <a:endParaRPr lang="ru-RU"/>
        </a:p>
      </dgm:t>
    </dgm:pt>
    <dgm:pt modelId="{D28B1094-22E2-4842-A112-1F9AAA03C3D2}" type="sibTrans" cxnId="{DBF4B494-AD27-45A1-9E6E-08573AC76984}">
      <dgm:prSet/>
      <dgm:spPr/>
      <dgm:t>
        <a:bodyPr/>
        <a:lstStyle/>
        <a:p>
          <a:endParaRPr lang="ru-RU"/>
        </a:p>
      </dgm:t>
    </dgm:pt>
    <dgm:pt modelId="{548C8463-0054-4696-9943-4483B286AF94}">
      <dgm:prSet/>
      <dgm:spPr>
        <a:blipFill dpi="0" rotWithShape="0">
          <a:blip xmlns:r="http://schemas.openxmlformats.org/officeDocument/2006/relationships" r:embed="rId1">
            <a:alphaModFix amt="54000"/>
          </a:blip>
          <a:srcRect/>
          <a:tile tx="0" ty="0" sx="100000" sy="100000" flip="none" algn="tl"/>
        </a:blipFill>
      </dgm:spPr>
      <dgm:t>
        <a:bodyPr anchor="t" anchorCtr="0"/>
        <a:lstStyle/>
        <a:p>
          <a:pPr rtl="0"/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4" action="ppaction://hlinksldjump"/>
            </a:rPr>
            <a:t>Кто в библиотеке живёт?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hlinkClick xmlns:r="http://schemas.openxmlformats.org/officeDocument/2006/relationships" r:id="rId3" action="ppaction://hlinksldjump"/>
          </a:endParaRPr>
        </a:p>
      </dgm:t>
    </dgm:pt>
    <dgm:pt modelId="{E75AF792-985D-4FD8-AA9F-287518BB55D3}" type="parTrans" cxnId="{8460BF12-7DD4-49FC-8DA4-9AB721233F95}">
      <dgm:prSet/>
      <dgm:spPr/>
      <dgm:t>
        <a:bodyPr/>
        <a:lstStyle/>
        <a:p>
          <a:endParaRPr lang="ru-RU"/>
        </a:p>
      </dgm:t>
    </dgm:pt>
    <dgm:pt modelId="{C64E36BE-2558-462B-A7EE-FB191A74615E}" type="sibTrans" cxnId="{8460BF12-7DD4-49FC-8DA4-9AB721233F95}">
      <dgm:prSet/>
      <dgm:spPr/>
      <dgm:t>
        <a:bodyPr/>
        <a:lstStyle/>
        <a:p>
          <a:endParaRPr lang="ru-RU"/>
        </a:p>
      </dgm:t>
    </dgm:pt>
    <dgm:pt modelId="{7421FCCE-65B3-4445-94E7-E00742992E05}">
      <dgm:prSet/>
      <dgm:spPr>
        <a:blipFill dpi="0" rotWithShape="0">
          <a:blip xmlns:r="http://schemas.openxmlformats.org/officeDocument/2006/relationships" r:embed="rId1">
            <a:alphaModFix amt="54000"/>
          </a:blip>
          <a:srcRect/>
          <a:tile tx="0" ty="0" sx="100000" sy="100000" flip="none" algn="tl"/>
        </a:blipFill>
      </dgm:spPr>
      <dgm:t>
        <a:bodyPr anchor="t" anchorCtr="0"/>
        <a:lstStyle/>
        <a:p>
          <a:pPr rtl="0"/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5" action="ppaction://hlinksldjump"/>
            </a:rPr>
            <a:t>Happy Birthday School Library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5" action="ppaction://hlinksldjump"/>
            </a:rPr>
            <a:t>.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hlinkClick xmlns:r="http://schemas.openxmlformats.org/officeDocument/2006/relationships" r:id="rId4" action="ppaction://hlinksldjump"/>
          </a:endParaRPr>
        </a:p>
      </dgm:t>
    </dgm:pt>
    <dgm:pt modelId="{DD4B3077-185F-4AB8-9D24-BF22629FCED5}" type="parTrans" cxnId="{99671652-6E22-4F12-9DCC-4358E39A0DC1}">
      <dgm:prSet/>
      <dgm:spPr/>
      <dgm:t>
        <a:bodyPr/>
        <a:lstStyle/>
        <a:p>
          <a:endParaRPr lang="ru-RU"/>
        </a:p>
      </dgm:t>
    </dgm:pt>
    <dgm:pt modelId="{BC68F971-FE8F-4F03-9CDF-FC2F975F2D00}" type="sibTrans" cxnId="{99671652-6E22-4F12-9DCC-4358E39A0DC1}">
      <dgm:prSet/>
      <dgm:spPr/>
      <dgm:t>
        <a:bodyPr/>
        <a:lstStyle/>
        <a:p>
          <a:endParaRPr lang="ru-RU"/>
        </a:p>
      </dgm:t>
    </dgm:pt>
    <dgm:pt modelId="{5731FB3A-8B22-4FA9-A1CF-327644BA232F}" type="pres">
      <dgm:prSet presAssocID="{049F3307-EFB8-4E3B-8343-7D08017D0F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C21E1-2143-4FD0-9F7A-EBB2FFB57D7F}" type="pres">
      <dgm:prSet presAssocID="{DDF3E24E-39B2-4206-8CEA-FEE3B0BDBE59}" presName="parentLin" presStyleCnt="0"/>
      <dgm:spPr/>
    </dgm:pt>
    <dgm:pt modelId="{99602151-356D-4B65-AA7B-47466E6F5732}" type="pres">
      <dgm:prSet presAssocID="{DDF3E24E-39B2-4206-8CEA-FEE3B0BDBE5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50301EC-0672-483E-9EE5-751979B7C637}" type="pres">
      <dgm:prSet presAssocID="{DDF3E24E-39B2-4206-8CEA-FEE3B0BDBE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64A55-81C5-4DC4-B3B6-DFDD30B57236}" type="pres">
      <dgm:prSet presAssocID="{DDF3E24E-39B2-4206-8CEA-FEE3B0BDBE59}" presName="negativeSpace" presStyleCnt="0"/>
      <dgm:spPr/>
    </dgm:pt>
    <dgm:pt modelId="{AB7E519F-EB46-4AB2-A18F-E537A6FA3C02}" type="pres">
      <dgm:prSet presAssocID="{DDF3E24E-39B2-4206-8CEA-FEE3B0BDBE59}" presName="childText" presStyleLbl="conFgAcc1" presStyleIdx="0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6">
            <a:alphaModFix amt="29000"/>
          </a:blip>
          <a:srcRect/>
          <a:tile tx="0" ty="0" sx="100000" sy="100000" flip="none" algn="tl"/>
        </a:blipFill>
        <a:ln>
          <a:solidFill>
            <a:schemeClr val="accent1">
              <a:hueOff val="0"/>
              <a:satOff val="0"/>
              <a:lumOff val="0"/>
            </a:schemeClr>
          </a:solidFill>
        </a:ln>
        <a:scene3d>
          <a:camera prst="obliqueBottomRight"/>
          <a:lightRig rig="threePt" dir="t"/>
        </a:scene3d>
      </dgm:spPr>
      <dgm:t>
        <a:bodyPr/>
        <a:lstStyle/>
        <a:p>
          <a:endParaRPr lang="ru-RU"/>
        </a:p>
      </dgm:t>
    </dgm:pt>
    <dgm:pt modelId="{7900578E-63DC-4621-BE79-8DBDB7603632}" type="pres">
      <dgm:prSet presAssocID="{D66C597A-801F-4E09-82D0-E4F72CF38709}" presName="spaceBetweenRectangles" presStyleCnt="0"/>
      <dgm:spPr/>
    </dgm:pt>
    <dgm:pt modelId="{95306487-5608-4EC5-AE54-A57038275729}" type="pres">
      <dgm:prSet presAssocID="{7A842A53-4675-45B4-9DF4-E35BA97F239D}" presName="parentLin" presStyleCnt="0"/>
      <dgm:spPr/>
    </dgm:pt>
    <dgm:pt modelId="{A4DB568C-C404-4A16-BBC7-F9B0236B464B}" type="pres">
      <dgm:prSet presAssocID="{7A842A53-4675-45B4-9DF4-E35BA97F239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4581CF7-A3BE-475D-9741-DDDCFD65D0C9}" type="pres">
      <dgm:prSet presAssocID="{7A842A53-4675-45B4-9DF4-E35BA97F239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CB8C3-ABAD-45BF-86B8-8B866E6D2B68}" type="pres">
      <dgm:prSet presAssocID="{7A842A53-4675-45B4-9DF4-E35BA97F239D}" presName="negativeSpace" presStyleCnt="0"/>
      <dgm:spPr/>
    </dgm:pt>
    <dgm:pt modelId="{2E4C2114-3D49-41D1-8F75-D0D2BA732425}" type="pres">
      <dgm:prSet presAssocID="{7A842A53-4675-45B4-9DF4-E35BA97F239D}" presName="childText" presStyleLbl="conFgAcc1" presStyleIdx="1" presStyleCnt="4" custScaleY="95100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6">
            <a:alphaModFix amt="29000"/>
          </a:blip>
          <a:srcRect/>
          <a:tile tx="0" ty="0" sx="100000" sy="100000" flip="none" algn="tl"/>
        </a:blipFill>
        <a:scene3d>
          <a:camera prst="obliqueBottomRight"/>
          <a:lightRig rig="threePt" dir="t"/>
        </a:scene3d>
        <a:sp3d z="63500"/>
      </dgm:spPr>
      <dgm:t>
        <a:bodyPr/>
        <a:lstStyle/>
        <a:p>
          <a:endParaRPr lang="ru-RU"/>
        </a:p>
      </dgm:t>
    </dgm:pt>
    <dgm:pt modelId="{C0C7BB43-9AFE-45A8-8413-126B14EFD60D}" type="pres">
      <dgm:prSet presAssocID="{D28B1094-22E2-4842-A112-1F9AAA03C3D2}" presName="spaceBetweenRectangles" presStyleCnt="0"/>
      <dgm:spPr/>
    </dgm:pt>
    <dgm:pt modelId="{F6E32F11-77D6-47D5-8942-E600A2F25AC1}" type="pres">
      <dgm:prSet presAssocID="{548C8463-0054-4696-9943-4483B286AF94}" presName="parentLin" presStyleCnt="0"/>
      <dgm:spPr/>
    </dgm:pt>
    <dgm:pt modelId="{71A4284C-25BD-41F7-9126-F41921DB6DF9}" type="pres">
      <dgm:prSet presAssocID="{548C8463-0054-4696-9943-4483B286AF9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EA338AF-3303-4737-8BE4-61FAE97B1477}" type="pres">
      <dgm:prSet presAssocID="{548C8463-0054-4696-9943-4483B286AF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EFBC0-6201-499C-9CF0-89DB9B601C87}" type="pres">
      <dgm:prSet presAssocID="{548C8463-0054-4696-9943-4483B286AF94}" presName="negativeSpace" presStyleCnt="0"/>
      <dgm:spPr/>
    </dgm:pt>
    <dgm:pt modelId="{7A7B1892-F7A0-44DA-84E9-0683E6A6DB21}" type="pres">
      <dgm:prSet presAssocID="{548C8463-0054-4696-9943-4483B286AF94}" presName="childText" presStyleLbl="conFgAcc1" presStyleIdx="2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6">
            <a:alphaModFix amt="29000"/>
          </a:blip>
          <a:srcRect/>
          <a:tile tx="0" ty="0" sx="100000" sy="100000" flip="none" algn="tl"/>
        </a:blipFill>
        <a:scene3d>
          <a:camera prst="obliqueBottomRight"/>
          <a:lightRig rig="threePt" dir="t"/>
        </a:scene3d>
        <a:sp3d z="63500"/>
      </dgm:spPr>
      <dgm:t>
        <a:bodyPr/>
        <a:lstStyle/>
        <a:p>
          <a:endParaRPr lang="ru-RU"/>
        </a:p>
      </dgm:t>
    </dgm:pt>
    <dgm:pt modelId="{7F1FFE57-CC7B-4134-B797-C282D88AEAB6}" type="pres">
      <dgm:prSet presAssocID="{C64E36BE-2558-462B-A7EE-FB191A74615E}" presName="spaceBetweenRectangles" presStyleCnt="0"/>
      <dgm:spPr/>
    </dgm:pt>
    <dgm:pt modelId="{F2CC0FD5-FD5E-491D-B096-BCBD7F7E405C}" type="pres">
      <dgm:prSet presAssocID="{7421FCCE-65B3-4445-94E7-E00742992E05}" presName="parentLin" presStyleCnt="0"/>
      <dgm:spPr/>
    </dgm:pt>
    <dgm:pt modelId="{AF82C894-0316-4BE0-8A4B-A7942D77CF8A}" type="pres">
      <dgm:prSet presAssocID="{7421FCCE-65B3-4445-94E7-E00742992E0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D5A9E2-20C4-4F63-9746-80F68E72B826}" type="pres">
      <dgm:prSet presAssocID="{7421FCCE-65B3-4445-94E7-E00742992E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FDABB-E9E2-4607-9EAD-D7EC677E3289}" type="pres">
      <dgm:prSet presAssocID="{7421FCCE-65B3-4445-94E7-E00742992E05}" presName="negativeSpace" presStyleCnt="0"/>
      <dgm:spPr/>
    </dgm:pt>
    <dgm:pt modelId="{D76160C8-0245-4715-92D4-FDBB195502C5}" type="pres">
      <dgm:prSet presAssocID="{7421FCCE-65B3-4445-94E7-E00742992E05}" presName="childText" presStyleLbl="conFgAcc1" presStyleIdx="3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6">
            <a:alphaModFix amt="29000"/>
          </a:blip>
          <a:srcRect/>
          <a:tile tx="0" ty="0" sx="100000" sy="100000" flip="none" algn="tl"/>
        </a:blipFill>
        <a:scene3d>
          <a:camera prst="obliqueBottomRight"/>
          <a:lightRig rig="threePt" dir="t"/>
        </a:scene3d>
        <a:sp3d z="63500"/>
      </dgm:spPr>
      <dgm:t>
        <a:bodyPr/>
        <a:lstStyle/>
        <a:p>
          <a:endParaRPr lang="ru-RU"/>
        </a:p>
      </dgm:t>
    </dgm:pt>
  </dgm:ptLst>
  <dgm:cxnLst>
    <dgm:cxn modelId="{7EFF123F-A3F6-414B-9F49-75C8EE2C00B2}" type="presOf" srcId="{7421FCCE-65B3-4445-94E7-E00742992E05}" destId="{AF82C894-0316-4BE0-8A4B-A7942D77CF8A}" srcOrd="0" destOrd="0" presId="urn:microsoft.com/office/officeart/2005/8/layout/list1"/>
    <dgm:cxn modelId="{DBF4B494-AD27-45A1-9E6E-08573AC76984}" srcId="{049F3307-EFB8-4E3B-8343-7D08017D0F54}" destId="{7A842A53-4675-45B4-9DF4-E35BA97F239D}" srcOrd="1" destOrd="0" parTransId="{AC58F612-45C0-4072-99D2-C0D89AC8BE85}" sibTransId="{D28B1094-22E2-4842-A112-1F9AAA03C3D2}"/>
    <dgm:cxn modelId="{DA176F76-48B9-4A04-84D0-85C5EFD007F6}" type="presOf" srcId="{7A842A53-4675-45B4-9DF4-E35BA97F239D}" destId="{24581CF7-A3BE-475D-9741-DDDCFD65D0C9}" srcOrd="1" destOrd="0" presId="urn:microsoft.com/office/officeart/2005/8/layout/list1"/>
    <dgm:cxn modelId="{42E4418E-5072-4590-8DD3-1F039DBABF9C}" type="presOf" srcId="{548C8463-0054-4696-9943-4483B286AF94}" destId="{71A4284C-25BD-41F7-9126-F41921DB6DF9}" srcOrd="0" destOrd="0" presId="urn:microsoft.com/office/officeart/2005/8/layout/list1"/>
    <dgm:cxn modelId="{99671652-6E22-4F12-9DCC-4358E39A0DC1}" srcId="{049F3307-EFB8-4E3B-8343-7D08017D0F54}" destId="{7421FCCE-65B3-4445-94E7-E00742992E05}" srcOrd="3" destOrd="0" parTransId="{DD4B3077-185F-4AB8-9D24-BF22629FCED5}" sibTransId="{BC68F971-FE8F-4F03-9CDF-FC2F975F2D00}"/>
    <dgm:cxn modelId="{257755F3-A201-4B0B-8C3E-4070427832F1}" type="presOf" srcId="{049F3307-EFB8-4E3B-8343-7D08017D0F54}" destId="{5731FB3A-8B22-4FA9-A1CF-327644BA232F}" srcOrd="0" destOrd="0" presId="urn:microsoft.com/office/officeart/2005/8/layout/list1"/>
    <dgm:cxn modelId="{28F440D4-DDDF-4906-91FD-ED55D3C5234F}" type="presOf" srcId="{7A842A53-4675-45B4-9DF4-E35BA97F239D}" destId="{A4DB568C-C404-4A16-BBC7-F9B0236B464B}" srcOrd="0" destOrd="0" presId="urn:microsoft.com/office/officeart/2005/8/layout/list1"/>
    <dgm:cxn modelId="{8460BF12-7DD4-49FC-8DA4-9AB721233F95}" srcId="{049F3307-EFB8-4E3B-8343-7D08017D0F54}" destId="{548C8463-0054-4696-9943-4483B286AF94}" srcOrd="2" destOrd="0" parTransId="{E75AF792-985D-4FD8-AA9F-287518BB55D3}" sibTransId="{C64E36BE-2558-462B-A7EE-FB191A74615E}"/>
    <dgm:cxn modelId="{690D5FC8-0325-4418-A54C-B9BAC002F5C5}" type="presOf" srcId="{DDF3E24E-39B2-4206-8CEA-FEE3B0BDBE59}" destId="{F50301EC-0672-483E-9EE5-751979B7C637}" srcOrd="1" destOrd="0" presId="urn:microsoft.com/office/officeart/2005/8/layout/list1"/>
    <dgm:cxn modelId="{6A7A643D-7CA1-4A58-BAE7-95D6500B1D31}" srcId="{049F3307-EFB8-4E3B-8343-7D08017D0F54}" destId="{DDF3E24E-39B2-4206-8CEA-FEE3B0BDBE59}" srcOrd="0" destOrd="0" parTransId="{4928CA55-326F-4A40-B81E-5353D331A577}" sibTransId="{D66C597A-801F-4E09-82D0-E4F72CF38709}"/>
    <dgm:cxn modelId="{DFC2F5C8-709C-4A4F-9B0C-0A8993C6B67D}" type="presOf" srcId="{548C8463-0054-4696-9943-4483B286AF94}" destId="{2EA338AF-3303-4737-8BE4-61FAE97B1477}" srcOrd="1" destOrd="0" presId="urn:microsoft.com/office/officeart/2005/8/layout/list1"/>
    <dgm:cxn modelId="{D9A73A9A-8FD0-4285-BE8F-63E83242A5D0}" type="presOf" srcId="{7421FCCE-65B3-4445-94E7-E00742992E05}" destId="{FCD5A9E2-20C4-4F63-9746-80F68E72B826}" srcOrd="1" destOrd="0" presId="urn:microsoft.com/office/officeart/2005/8/layout/list1"/>
    <dgm:cxn modelId="{B72EA860-3811-403A-A2F2-9712712B0AA8}" type="presOf" srcId="{DDF3E24E-39B2-4206-8CEA-FEE3B0BDBE59}" destId="{99602151-356D-4B65-AA7B-47466E6F5732}" srcOrd="0" destOrd="0" presId="urn:microsoft.com/office/officeart/2005/8/layout/list1"/>
    <dgm:cxn modelId="{9ECB96CD-AE7E-4A21-8432-3F7653A7CB47}" type="presParOf" srcId="{5731FB3A-8B22-4FA9-A1CF-327644BA232F}" destId="{EDFC21E1-2143-4FD0-9F7A-EBB2FFB57D7F}" srcOrd="0" destOrd="0" presId="urn:microsoft.com/office/officeart/2005/8/layout/list1"/>
    <dgm:cxn modelId="{23F6DAD6-47F0-49DB-89A3-7BFBA38E6817}" type="presParOf" srcId="{EDFC21E1-2143-4FD0-9F7A-EBB2FFB57D7F}" destId="{99602151-356D-4B65-AA7B-47466E6F5732}" srcOrd="0" destOrd="0" presId="urn:microsoft.com/office/officeart/2005/8/layout/list1"/>
    <dgm:cxn modelId="{4EE49BF4-8F6F-41D7-9046-EDC43F08BF3A}" type="presParOf" srcId="{EDFC21E1-2143-4FD0-9F7A-EBB2FFB57D7F}" destId="{F50301EC-0672-483E-9EE5-751979B7C637}" srcOrd="1" destOrd="0" presId="urn:microsoft.com/office/officeart/2005/8/layout/list1"/>
    <dgm:cxn modelId="{776B8121-DF43-4E17-99A0-A53F53577AE2}" type="presParOf" srcId="{5731FB3A-8B22-4FA9-A1CF-327644BA232F}" destId="{2DE64A55-81C5-4DC4-B3B6-DFDD30B57236}" srcOrd="1" destOrd="0" presId="urn:microsoft.com/office/officeart/2005/8/layout/list1"/>
    <dgm:cxn modelId="{E34DBBBE-ED29-47FF-A00F-1C29175D7307}" type="presParOf" srcId="{5731FB3A-8B22-4FA9-A1CF-327644BA232F}" destId="{AB7E519F-EB46-4AB2-A18F-E537A6FA3C02}" srcOrd="2" destOrd="0" presId="urn:microsoft.com/office/officeart/2005/8/layout/list1"/>
    <dgm:cxn modelId="{9909DCE5-D1EF-4A78-805E-6B2050FBF723}" type="presParOf" srcId="{5731FB3A-8B22-4FA9-A1CF-327644BA232F}" destId="{7900578E-63DC-4621-BE79-8DBDB7603632}" srcOrd="3" destOrd="0" presId="urn:microsoft.com/office/officeart/2005/8/layout/list1"/>
    <dgm:cxn modelId="{C818AF22-F3B1-4BC3-8F3F-F00ACBA6EB32}" type="presParOf" srcId="{5731FB3A-8B22-4FA9-A1CF-327644BA232F}" destId="{95306487-5608-4EC5-AE54-A57038275729}" srcOrd="4" destOrd="0" presId="urn:microsoft.com/office/officeart/2005/8/layout/list1"/>
    <dgm:cxn modelId="{528BB761-FBE8-437F-85C2-EB33F3B1A64A}" type="presParOf" srcId="{95306487-5608-4EC5-AE54-A57038275729}" destId="{A4DB568C-C404-4A16-BBC7-F9B0236B464B}" srcOrd="0" destOrd="0" presId="urn:microsoft.com/office/officeart/2005/8/layout/list1"/>
    <dgm:cxn modelId="{FD3F0DDB-F8FE-4E93-883F-F511FB761152}" type="presParOf" srcId="{95306487-5608-4EC5-AE54-A57038275729}" destId="{24581CF7-A3BE-475D-9741-DDDCFD65D0C9}" srcOrd="1" destOrd="0" presId="urn:microsoft.com/office/officeart/2005/8/layout/list1"/>
    <dgm:cxn modelId="{75798934-7747-4FC0-B7B6-1D43C4A3CC42}" type="presParOf" srcId="{5731FB3A-8B22-4FA9-A1CF-327644BA232F}" destId="{024CB8C3-ABAD-45BF-86B8-8B866E6D2B68}" srcOrd="5" destOrd="0" presId="urn:microsoft.com/office/officeart/2005/8/layout/list1"/>
    <dgm:cxn modelId="{2B6D967F-FA15-440E-9857-EC30D033339F}" type="presParOf" srcId="{5731FB3A-8B22-4FA9-A1CF-327644BA232F}" destId="{2E4C2114-3D49-41D1-8F75-D0D2BA732425}" srcOrd="6" destOrd="0" presId="urn:microsoft.com/office/officeart/2005/8/layout/list1"/>
    <dgm:cxn modelId="{855078E0-0A7E-439A-88A1-C59425434681}" type="presParOf" srcId="{5731FB3A-8B22-4FA9-A1CF-327644BA232F}" destId="{C0C7BB43-9AFE-45A8-8413-126B14EFD60D}" srcOrd="7" destOrd="0" presId="urn:microsoft.com/office/officeart/2005/8/layout/list1"/>
    <dgm:cxn modelId="{5A74B7D9-9164-40A8-92CB-ECCCC7CA367C}" type="presParOf" srcId="{5731FB3A-8B22-4FA9-A1CF-327644BA232F}" destId="{F6E32F11-77D6-47D5-8942-E600A2F25AC1}" srcOrd="8" destOrd="0" presId="urn:microsoft.com/office/officeart/2005/8/layout/list1"/>
    <dgm:cxn modelId="{E82FECD2-DA0C-4702-93D7-538E7367BAF9}" type="presParOf" srcId="{F6E32F11-77D6-47D5-8942-E600A2F25AC1}" destId="{71A4284C-25BD-41F7-9126-F41921DB6DF9}" srcOrd="0" destOrd="0" presId="urn:microsoft.com/office/officeart/2005/8/layout/list1"/>
    <dgm:cxn modelId="{343AC4A6-C9FC-490E-88FA-181FAA351E88}" type="presParOf" srcId="{F6E32F11-77D6-47D5-8942-E600A2F25AC1}" destId="{2EA338AF-3303-4737-8BE4-61FAE97B1477}" srcOrd="1" destOrd="0" presId="urn:microsoft.com/office/officeart/2005/8/layout/list1"/>
    <dgm:cxn modelId="{1F0418C0-ABFE-4E06-B4E9-9880950E1283}" type="presParOf" srcId="{5731FB3A-8B22-4FA9-A1CF-327644BA232F}" destId="{D00EFBC0-6201-499C-9CF0-89DB9B601C87}" srcOrd="9" destOrd="0" presId="urn:microsoft.com/office/officeart/2005/8/layout/list1"/>
    <dgm:cxn modelId="{3EC55619-D3F3-415C-9B22-D04BCFD9944E}" type="presParOf" srcId="{5731FB3A-8B22-4FA9-A1CF-327644BA232F}" destId="{7A7B1892-F7A0-44DA-84E9-0683E6A6DB21}" srcOrd="10" destOrd="0" presId="urn:microsoft.com/office/officeart/2005/8/layout/list1"/>
    <dgm:cxn modelId="{8B8E335F-D0D1-44C8-99EC-EEA5AE78B037}" type="presParOf" srcId="{5731FB3A-8B22-4FA9-A1CF-327644BA232F}" destId="{7F1FFE57-CC7B-4134-B797-C282D88AEAB6}" srcOrd="11" destOrd="0" presId="urn:microsoft.com/office/officeart/2005/8/layout/list1"/>
    <dgm:cxn modelId="{AF8C8EFF-843A-4A4F-BB10-FC00EA3837D9}" type="presParOf" srcId="{5731FB3A-8B22-4FA9-A1CF-327644BA232F}" destId="{F2CC0FD5-FD5E-491D-B096-BCBD7F7E405C}" srcOrd="12" destOrd="0" presId="urn:microsoft.com/office/officeart/2005/8/layout/list1"/>
    <dgm:cxn modelId="{D6C28400-1C49-4E36-B723-0E7E6BB296F8}" type="presParOf" srcId="{F2CC0FD5-FD5E-491D-B096-BCBD7F7E405C}" destId="{AF82C894-0316-4BE0-8A4B-A7942D77CF8A}" srcOrd="0" destOrd="0" presId="urn:microsoft.com/office/officeart/2005/8/layout/list1"/>
    <dgm:cxn modelId="{B1EE7653-1A19-4E7F-973E-21D3BAF973F5}" type="presParOf" srcId="{F2CC0FD5-FD5E-491D-B096-BCBD7F7E405C}" destId="{FCD5A9E2-20C4-4F63-9746-80F68E72B826}" srcOrd="1" destOrd="0" presId="urn:microsoft.com/office/officeart/2005/8/layout/list1"/>
    <dgm:cxn modelId="{13557417-6C99-4071-91AA-2F253807A97D}" type="presParOf" srcId="{5731FB3A-8B22-4FA9-A1CF-327644BA232F}" destId="{718FDABB-E9E2-4607-9EAD-D7EC677E3289}" srcOrd="13" destOrd="0" presId="urn:microsoft.com/office/officeart/2005/8/layout/list1"/>
    <dgm:cxn modelId="{9B7EDA4A-D671-4118-A663-9D11718BF5E0}" type="presParOf" srcId="{5731FB3A-8B22-4FA9-A1CF-327644BA232F}" destId="{D76160C8-0245-4715-92D4-FDBB195502C5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E519F-EB46-4AB2-A18F-E537A6FA3C02}">
      <dsp:nvSpPr>
        <dsp:cNvPr id="0" name=""/>
        <dsp:cNvSpPr/>
      </dsp:nvSpPr>
      <dsp:spPr>
        <a:xfrm>
          <a:off x="0" y="382500"/>
          <a:ext cx="7920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0301EC-0672-483E-9EE5-751979B7C637}">
      <dsp:nvSpPr>
        <dsp:cNvPr id="0" name=""/>
        <dsp:cNvSpPr/>
      </dsp:nvSpPr>
      <dsp:spPr>
        <a:xfrm>
          <a:off x="396000" y="13500"/>
          <a:ext cx="5544000" cy="738000"/>
        </a:xfrm>
        <a:prstGeom prst="roundRect">
          <a:avLst/>
        </a:prstGeom>
        <a:blipFill dpi="0" rotWithShape="0">
          <a:blip xmlns:r="http://schemas.openxmlformats.org/officeDocument/2006/relationships" r:embed="rId1">
            <a:alphaModFix amt="57000"/>
          </a:blip>
          <a:srcRect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9550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Библиотеки бывают разные… </a:t>
          </a:r>
          <a:endParaRPr lang="ru-RU" sz="2500" kern="1200" dirty="0"/>
        </a:p>
      </dsp:txBody>
      <dsp:txXfrm>
        <a:off x="396000" y="13500"/>
        <a:ext cx="5544000" cy="738000"/>
      </dsp:txXfrm>
    </dsp:sp>
    <dsp:sp modelId="{2E4C2114-3D49-41D1-8F75-D0D2BA732425}">
      <dsp:nvSpPr>
        <dsp:cNvPr id="0" name=""/>
        <dsp:cNvSpPr/>
      </dsp:nvSpPr>
      <dsp:spPr>
        <a:xfrm>
          <a:off x="0" y="1516500"/>
          <a:ext cx="7920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581CF7-A3BE-475D-9741-DDDCFD65D0C9}">
      <dsp:nvSpPr>
        <dsp:cNvPr id="0" name=""/>
        <dsp:cNvSpPr/>
      </dsp:nvSpPr>
      <dsp:spPr>
        <a:xfrm>
          <a:off x="396000" y="1147500"/>
          <a:ext cx="5544000" cy="738000"/>
        </a:xfrm>
        <a:prstGeom prst="roundRect">
          <a:avLst/>
        </a:prstGeom>
        <a:blipFill dpi="0" rotWithShape="0">
          <a:blip xmlns:r="http://schemas.openxmlformats.org/officeDocument/2006/relationships" r:embed="rId1">
            <a:alphaModFix amt="54000"/>
          </a:blip>
          <a:srcRect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9550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С чего всё началось.</a:t>
          </a:r>
          <a:endParaRPr lang="ru-RU" sz="2500" kern="1200" dirty="0"/>
        </a:p>
      </dsp:txBody>
      <dsp:txXfrm>
        <a:off x="396000" y="1147500"/>
        <a:ext cx="5544000" cy="738000"/>
      </dsp:txXfrm>
    </dsp:sp>
    <dsp:sp modelId="{7A7B1892-F7A0-44DA-84E9-0683E6A6DB21}">
      <dsp:nvSpPr>
        <dsp:cNvPr id="0" name=""/>
        <dsp:cNvSpPr/>
      </dsp:nvSpPr>
      <dsp:spPr>
        <a:xfrm>
          <a:off x="0" y="2650500"/>
          <a:ext cx="7920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A338AF-3303-4737-8BE4-61FAE97B1477}">
      <dsp:nvSpPr>
        <dsp:cNvPr id="0" name=""/>
        <dsp:cNvSpPr/>
      </dsp:nvSpPr>
      <dsp:spPr>
        <a:xfrm>
          <a:off x="396000" y="2281500"/>
          <a:ext cx="5544000" cy="738000"/>
        </a:xfrm>
        <a:prstGeom prst="roundRect">
          <a:avLst/>
        </a:prstGeom>
        <a:blipFill dpi="0" rotWithShape="0">
          <a:blip xmlns:r="http://schemas.openxmlformats.org/officeDocument/2006/relationships" r:embed="rId1">
            <a:alphaModFix amt="54000"/>
          </a:blip>
          <a:srcRect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9550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Кто в библиотеке живёт?</a:t>
          </a:r>
          <a:endParaRPr lang="ru-RU" sz="2500" kern="1200" dirty="0"/>
        </a:p>
      </dsp:txBody>
      <dsp:txXfrm>
        <a:off x="396000" y="2281500"/>
        <a:ext cx="5544000" cy="738000"/>
      </dsp:txXfrm>
    </dsp:sp>
    <dsp:sp modelId="{D76160C8-0245-4715-92D4-FDBB195502C5}">
      <dsp:nvSpPr>
        <dsp:cNvPr id="0" name=""/>
        <dsp:cNvSpPr/>
      </dsp:nvSpPr>
      <dsp:spPr>
        <a:xfrm>
          <a:off x="0" y="3784500"/>
          <a:ext cx="7920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D5A9E2-20C4-4F63-9746-80F68E72B826}">
      <dsp:nvSpPr>
        <dsp:cNvPr id="0" name=""/>
        <dsp:cNvSpPr/>
      </dsp:nvSpPr>
      <dsp:spPr>
        <a:xfrm>
          <a:off x="396000" y="3415500"/>
          <a:ext cx="5544000" cy="738000"/>
        </a:xfrm>
        <a:prstGeom prst="roundRect">
          <a:avLst/>
        </a:prstGeom>
        <a:blipFill dpi="0" rotWithShape="0">
          <a:blip xmlns:r="http://schemas.openxmlformats.org/officeDocument/2006/relationships" r:embed="rId1">
            <a:alphaModFix amt="54000"/>
          </a:blip>
          <a:srcRect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9550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hlinkClick xmlns:r="http://schemas.openxmlformats.org/officeDocument/2006/relationships" r:id="" action="ppaction://hlinksldjump"/>
            </a:rPr>
            <a:t>Happy Birthday School Library</a:t>
          </a:r>
          <a:r>
            <a:rPr lang="ru-RU" sz="2500" kern="1200" dirty="0" smtClean="0">
              <a:hlinkClick xmlns:r="http://schemas.openxmlformats.org/officeDocument/2006/relationships" r:id="" action="ppaction://hlinksldjump"/>
            </a:rPr>
            <a:t>.</a:t>
          </a:r>
          <a:endParaRPr lang="ru-RU" sz="2500" kern="1200" dirty="0"/>
        </a:p>
      </dsp:txBody>
      <dsp:txXfrm>
        <a:off x="396000" y="3415500"/>
        <a:ext cx="5544000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A08B2-27F1-4182-B3DA-C3464F160AAF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D4432-6C9E-4115-8F51-8EDA22D43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4432-6C9E-4115-8F51-8EDA22D437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851A6-6C98-4264-BF7F-3C29D2231CF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40861-D6B5-4D4A-9F5D-8A48055E353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50478-4936-40BE-8317-2288B74876F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B9E9D-FDED-429F-92BA-B9CA78E2D6C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EE65-FE2E-497E-A9ED-8F8B89E12C7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79" r:id="rId7"/>
    <p:sldLayoutId id="2147483780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slide" Target="slide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slide" Target="slide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slide" Target="slide9.xml"/><Relationship Id="rId11" Type="http://schemas.openxmlformats.org/officeDocument/2006/relationships/slide" Target="slide11.xml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image" Target="../media/image12.png"/><Relationship Id="rId1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«О чём молчит библиотека»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…и о чём может рассказать…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596" y="215856"/>
            <a:ext cx="8001000" cy="1143000"/>
          </a:xfrm>
        </p:spPr>
        <p:txBody>
          <a:bodyPr/>
          <a:lstStyle/>
          <a:p>
            <a:pPr algn="l" eaLnBrk="1" hangingPunct="1"/>
            <a:r>
              <a:rPr lang="uk-UA" sz="2600" dirty="0" err="1" smtClean="0">
                <a:latin typeface="Comic Sans MS" pitchFamily="66" charset="0"/>
              </a:rPr>
              <a:t>Как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празднуется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Международный</a:t>
            </a:r>
            <a:r>
              <a:rPr lang="uk-UA" sz="2600" dirty="0" smtClean="0">
                <a:latin typeface="Comic Sans MS" pitchFamily="66" charset="0"/>
              </a:rPr>
              <a:t> День </a:t>
            </a:r>
            <a:r>
              <a:rPr lang="uk-UA" sz="2600" dirty="0" err="1" smtClean="0">
                <a:latin typeface="Comic Sans MS" pitchFamily="66" charset="0"/>
              </a:rPr>
              <a:t>Школьных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Библиотек</a:t>
            </a:r>
            <a:r>
              <a:rPr lang="uk-UA" sz="2600" dirty="0" smtClean="0">
                <a:latin typeface="Comic Sans MS" pitchFamily="66" charset="0"/>
              </a:rPr>
              <a:t> в </a:t>
            </a:r>
            <a:r>
              <a:rPr lang="uk-UA" sz="2600" dirty="0" err="1" smtClean="0">
                <a:latin typeface="Comic Sans MS" pitchFamily="66" charset="0"/>
              </a:rPr>
              <a:t>разных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странах</a:t>
            </a:r>
            <a:r>
              <a:rPr lang="uk-UA" sz="2600" dirty="0" smtClean="0">
                <a:latin typeface="Comic Sans MS" pitchFamily="66" charset="0"/>
              </a:rPr>
              <a:t> мира.</a:t>
            </a:r>
            <a:endParaRPr lang="en-US" sz="2600" dirty="0" smtClean="0"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1395" y="1347759"/>
            <a:ext cx="5602288" cy="34432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400" b="1" dirty="0" smtClean="0">
                <a:latin typeface="Comic Sans MS" pitchFamily="66" charset="0"/>
              </a:rPr>
              <a:t>                       </a:t>
            </a:r>
            <a:r>
              <a:rPr lang="uk-UA" b="1" u="sng" dirty="0" smtClean="0">
                <a:latin typeface="Comic Sans MS" pitchFamily="66" charset="0"/>
              </a:rPr>
              <a:t>Италия</a:t>
            </a:r>
            <a:endParaRPr lang="en-US" b="1" u="sng" dirty="0" smtClean="0">
              <a:latin typeface="Comic Sans MS" pitchFamily="66" charset="0"/>
            </a:endParaRPr>
          </a:p>
          <a:p>
            <a:pPr marL="90488" indent="-90488" algn="just" eaLnBrk="1" hangingPunct="1">
              <a:buFont typeface="Wingdings" pitchFamily="2" charset="2"/>
              <a:buNone/>
              <a:defRPr/>
            </a:pPr>
            <a:r>
              <a:rPr lang="uk-UA" sz="2000" dirty="0" smtClean="0">
                <a:latin typeface="Comic Sans MS" pitchFamily="66" charset="0"/>
              </a:rPr>
              <a:t>     </a:t>
            </a:r>
          </a:p>
          <a:p>
            <a:pPr marL="90488" indent="452438" algn="just"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Comic Sans MS" pitchFamily="66" charset="0"/>
              </a:rPr>
              <a:t>Итальянская Библиотечная Асоциация </a:t>
            </a:r>
            <a:r>
              <a:rPr lang="ru-RU" sz="1800" dirty="0" smtClean="0">
                <a:latin typeface="Comic Sans MS" pitchFamily="66" charset="0"/>
              </a:rPr>
              <a:t>совместно с Римским Институтом культуры, Римской Европейской библиотекой и Римским Университетом проводят семинар “Библиотека: Партнер школы в образовательном процессе. Размышления, опыт и перспективы”.</a:t>
            </a:r>
            <a:endParaRPr lang="en-US" sz="1800" dirty="0" smtClean="0">
              <a:latin typeface="Comic Sans MS" pitchFamily="66" charset="0"/>
            </a:endParaRPr>
          </a:p>
        </p:txBody>
      </p:sp>
      <p:pic>
        <p:nvPicPr>
          <p:cNvPr id="13318" name="Рисунок 11" descr="i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26" y="1501734"/>
            <a:ext cx="7921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7931196" y="6057936"/>
            <a:ext cx="401643" cy="36513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596" y="215856"/>
            <a:ext cx="8001000" cy="1143000"/>
          </a:xfrm>
        </p:spPr>
        <p:txBody>
          <a:bodyPr/>
          <a:lstStyle/>
          <a:p>
            <a:pPr algn="l" eaLnBrk="1" hangingPunct="1"/>
            <a:r>
              <a:rPr lang="uk-UA" sz="2600" dirty="0" err="1" smtClean="0">
                <a:latin typeface="Comic Sans MS" pitchFamily="66" charset="0"/>
              </a:rPr>
              <a:t>Как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празднуется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Международный</a:t>
            </a:r>
            <a:r>
              <a:rPr lang="uk-UA" sz="2600" dirty="0" smtClean="0">
                <a:latin typeface="Comic Sans MS" pitchFamily="66" charset="0"/>
              </a:rPr>
              <a:t> День </a:t>
            </a:r>
            <a:r>
              <a:rPr lang="uk-UA" sz="2600" dirty="0" err="1" smtClean="0">
                <a:latin typeface="Comic Sans MS" pitchFamily="66" charset="0"/>
              </a:rPr>
              <a:t>Школьных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Библиотек</a:t>
            </a:r>
            <a:r>
              <a:rPr lang="uk-UA" sz="2600" dirty="0" smtClean="0">
                <a:latin typeface="Comic Sans MS" pitchFamily="66" charset="0"/>
              </a:rPr>
              <a:t> в </a:t>
            </a:r>
            <a:r>
              <a:rPr lang="uk-UA" sz="2600" dirty="0" err="1" smtClean="0">
                <a:latin typeface="Comic Sans MS" pitchFamily="66" charset="0"/>
              </a:rPr>
              <a:t>разных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странах</a:t>
            </a:r>
            <a:r>
              <a:rPr lang="uk-UA" sz="2600" dirty="0" smtClean="0">
                <a:latin typeface="Comic Sans MS" pitchFamily="66" charset="0"/>
              </a:rPr>
              <a:t> мира.</a:t>
            </a:r>
            <a:endParaRPr lang="en-US" sz="2600" dirty="0" smtClean="0"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65109" y="1474815"/>
            <a:ext cx="371475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400" dirty="0" smtClean="0">
                <a:latin typeface="Comic Sans MS" pitchFamily="66" charset="0"/>
              </a:rPr>
              <a:t>            </a:t>
            </a:r>
            <a:r>
              <a:rPr lang="uk-UA" sz="2400" b="1" u="sng" dirty="0" err="1" smtClean="0">
                <a:latin typeface="Comic Sans MS" pitchFamily="66" charset="0"/>
              </a:rPr>
              <a:t>Гон</a:t>
            </a:r>
            <a:r>
              <a:rPr lang="uk-UA" sz="2400" b="1" u="sng" dirty="0" smtClean="0">
                <a:latin typeface="Comic Sans MS" pitchFamily="66" charset="0"/>
              </a:rPr>
              <a:t> </a:t>
            </a:r>
            <a:r>
              <a:rPr lang="uk-UA" sz="2400" b="1" u="sng" dirty="0" err="1" smtClean="0">
                <a:latin typeface="Comic Sans MS" pitchFamily="66" charset="0"/>
              </a:rPr>
              <a:t>Конг</a:t>
            </a:r>
            <a:endParaRPr lang="uk-UA" sz="2400" b="1" u="sng" dirty="0" smtClean="0">
              <a:latin typeface="Comic Sans MS" pitchFamily="66" charset="0"/>
            </a:endParaRPr>
          </a:p>
          <a:p>
            <a:pPr eaLnBrk="1" hangingPunct="1"/>
            <a:r>
              <a:rPr lang="uk-UA" sz="1800" dirty="0" err="1" smtClean="0">
                <a:latin typeface="Comic Sans MS" pitchFamily="66" charset="0"/>
              </a:rPr>
              <a:t>Книжная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uk-UA" sz="1800" dirty="0" err="1" smtClean="0">
                <a:latin typeface="Comic Sans MS" pitchFamily="66" charset="0"/>
              </a:rPr>
              <a:t>ярмарка</a:t>
            </a:r>
            <a:r>
              <a:rPr lang="uk-UA" sz="1800" dirty="0" smtClean="0">
                <a:latin typeface="Comic Sans MS" pitchFamily="66" charset="0"/>
              </a:rPr>
              <a:t>.</a:t>
            </a:r>
            <a:endParaRPr lang="en-US" sz="1800" dirty="0" smtClean="0">
              <a:latin typeface="Comic Sans MS" pitchFamily="66" charset="0"/>
            </a:endParaRPr>
          </a:p>
          <a:p>
            <a:pPr eaLnBrk="1" hangingPunct="1"/>
            <a:r>
              <a:rPr lang="uk-UA" sz="1800" dirty="0" err="1" smtClean="0">
                <a:latin typeface="Comic Sans MS" pitchFamily="66" charset="0"/>
              </a:rPr>
              <a:t>Встречи</a:t>
            </a:r>
            <a:r>
              <a:rPr lang="uk-UA" sz="1800" dirty="0" smtClean="0">
                <a:latin typeface="Comic Sans MS" pitchFamily="66" charset="0"/>
              </a:rPr>
              <a:t>  с </a:t>
            </a:r>
            <a:r>
              <a:rPr lang="uk-UA" sz="1800" dirty="0" err="1" smtClean="0">
                <a:latin typeface="Comic Sans MS" pitchFamily="66" charset="0"/>
              </a:rPr>
              <a:t>писателями</a:t>
            </a:r>
            <a:r>
              <a:rPr lang="uk-UA" sz="1800" dirty="0" smtClean="0">
                <a:latin typeface="Comic Sans MS" pitchFamily="66" charset="0"/>
              </a:rPr>
              <a:t> и фотографами.</a:t>
            </a:r>
            <a:endParaRPr lang="en-US" sz="1800" dirty="0" smtClean="0">
              <a:latin typeface="Comic Sans MS" pitchFamily="66" charset="0"/>
            </a:endParaRPr>
          </a:p>
          <a:p>
            <a:pPr eaLnBrk="1" hangingPunct="1"/>
            <a:r>
              <a:rPr lang="uk-UA" sz="1800" dirty="0" err="1" smtClean="0">
                <a:latin typeface="Comic Sans MS" pitchFamily="66" charset="0"/>
              </a:rPr>
              <a:t>Опрос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uk-UA" sz="1800" dirty="0" err="1" smtClean="0">
                <a:latin typeface="Comic Sans MS" pitchFamily="66" charset="0"/>
              </a:rPr>
              <a:t>учеников</a:t>
            </a:r>
            <a:r>
              <a:rPr lang="uk-UA" sz="1800" dirty="0" smtClean="0">
                <a:latin typeface="Comic Sans MS" pitchFamily="66" charset="0"/>
              </a:rPr>
              <a:t> на тему, </a:t>
            </a:r>
            <a:r>
              <a:rPr lang="uk-UA" sz="1800" dirty="0" err="1" smtClean="0">
                <a:latin typeface="Comic Sans MS" pitchFamily="66" charset="0"/>
              </a:rPr>
              <a:t>какую</a:t>
            </a:r>
            <a:r>
              <a:rPr lang="uk-UA" sz="1800" dirty="0" smtClean="0">
                <a:latin typeface="Comic Sans MS" pitchFamily="66" charset="0"/>
              </a:rPr>
              <a:t> роль </a:t>
            </a:r>
            <a:r>
              <a:rPr lang="uk-UA" sz="1800" dirty="0" err="1" smtClean="0">
                <a:latin typeface="Comic Sans MS" pitchFamily="66" charset="0"/>
              </a:rPr>
              <a:t>играет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uk-UA" sz="1800" dirty="0" err="1" smtClean="0">
                <a:latin typeface="Comic Sans MS" pitchFamily="66" charset="0"/>
              </a:rPr>
              <a:t>школьная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uk-UA" sz="1800" dirty="0" err="1" smtClean="0">
                <a:latin typeface="Comic Sans MS" pitchFamily="66" charset="0"/>
              </a:rPr>
              <a:t>библиотека</a:t>
            </a:r>
            <a:r>
              <a:rPr lang="uk-UA" sz="1800" dirty="0" smtClean="0">
                <a:latin typeface="Comic Sans MS" pitchFamily="66" charset="0"/>
              </a:rPr>
              <a:t> в </a:t>
            </a:r>
            <a:r>
              <a:rPr lang="uk-UA" sz="1800" dirty="0" err="1" smtClean="0">
                <a:latin typeface="Comic Sans MS" pitchFamily="66" charset="0"/>
              </a:rPr>
              <a:t>их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uk-UA" sz="1800" dirty="0" err="1" smtClean="0">
                <a:latin typeface="Comic Sans MS" pitchFamily="66" charset="0"/>
              </a:rPr>
              <a:t>образовании</a:t>
            </a:r>
            <a:r>
              <a:rPr lang="uk-UA" sz="1800" dirty="0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uk-UA" sz="1800" dirty="0" err="1" smtClean="0">
                <a:latin typeface="Comic Sans MS" pitchFamily="66" charset="0"/>
              </a:rPr>
              <a:t>Изготовление</a:t>
            </a:r>
            <a:r>
              <a:rPr lang="uk-UA" sz="1800" dirty="0" smtClean="0">
                <a:latin typeface="Comic Sans MS" pitchFamily="66" charset="0"/>
              </a:rPr>
              <a:t> и </a:t>
            </a:r>
            <a:r>
              <a:rPr lang="uk-UA" sz="1800" dirty="0" err="1" smtClean="0">
                <a:latin typeface="Comic Sans MS" pitchFamily="66" charset="0"/>
              </a:rPr>
              <a:t>обмен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uk-UA" sz="1800" dirty="0" err="1" smtClean="0">
                <a:latin typeface="Comic Sans MS" pitchFamily="66" charset="0"/>
              </a:rPr>
              <a:t>книжными</a:t>
            </a:r>
            <a:r>
              <a:rPr lang="uk-UA" sz="1800" dirty="0" smtClean="0">
                <a:latin typeface="Comic Sans MS" pitchFamily="66" charset="0"/>
              </a:rPr>
              <a:t> закладками </a:t>
            </a:r>
            <a:r>
              <a:rPr lang="uk-UA" sz="1800" dirty="0" err="1" smtClean="0">
                <a:latin typeface="Comic Sans MS" pitchFamily="66" charset="0"/>
              </a:rPr>
              <a:t>между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uk-UA" sz="1800" dirty="0" err="1" smtClean="0">
                <a:latin typeface="Comic Sans MS" pitchFamily="66" charset="0"/>
              </a:rPr>
              <a:t>своими</a:t>
            </a:r>
            <a:r>
              <a:rPr lang="uk-UA" sz="1800" dirty="0" smtClean="0">
                <a:latin typeface="Comic Sans MS" pitchFamily="66" charset="0"/>
              </a:rPr>
              <a:t> школами и школами </a:t>
            </a:r>
            <a:r>
              <a:rPr lang="uk-UA" sz="1800" dirty="0" err="1" smtClean="0">
                <a:latin typeface="Comic Sans MS" pitchFamily="66" charset="0"/>
              </a:rPr>
              <a:t>из</a:t>
            </a:r>
            <a:r>
              <a:rPr lang="uk-UA" sz="1800" dirty="0" smtClean="0">
                <a:latin typeface="Comic Sans MS" pitchFamily="66" charset="0"/>
              </a:rPr>
              <a:t> других </a:t>
            </a:r>
            <a:r>
              <a:rPr lang="uk-UA" sz="1800" dirty="0" err="1" smtClean="0">
                <a:latin typeface="Comic Sans MS" pitchFamily="66" charset="0"/>
              </a:rPr>
              <a:t>стран</a:t>
            </a:r>
            <a:r>
              <a:rPr lang="uk-UA" sz="1800" dirty="0" smtClean="0">
                <a:latin typeface="Comic Sans MS" pitchFamily="66" charset="0"/>
              </a:rPr>
              <a:t>.</a:t>
            </a:r>
            <a:endParaRPr lang="en-US" sz="1800" dirty="0" smtClean="0">
              <a:latin typeface="Comic Sans MS" pitchFamily="66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79859" y="1546253"/>
            <a:ext cx="39243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 smtClean="0">
                <a:latin typeface="Comic Sans MS" pitchFamily="66" charset="0"/>
              </a:rPr>
              <a:t>             </a:t>
            </a:r>
            <a:r>
              <a:rPr lang="uk-UA" sz="2400" b="1" u="sng" dirty="0" err="1" smtClean="0">
                <a:latin typeface="Comic Sans MS" pitchFamily="66" charset="0"/>
              </a:rPr>
              <a:t>Нидерланды</a:t>
            </a:r>
            <a:endParaRPr lang="uk-UA" sz="2400" b="1" u="sng" dirty="0" smtClean="0">
              <a:latin typeface="Comic Sans MS" pitchFamily="66" charset="0"/>
            </a:endParaRPr>
          </a:p>
          <a:p>
            <a:pPr indent="-161925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marL="90488" indent="180975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1800" dirty="0" smtClean="0">
                <a:latin typeface="Comic Sans MS" pitchFamily="66" charset="0"/>
              </a:rPr>
              <a:t>Конкурс изготовленных своими руками суперобложек для любимых книжек. В конкурсе принимают участие более 350 учеников.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14342" name="Рисунок 6" descr="h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859" y="1546253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n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821" y="1498620"/>
            <a:ext cx="6429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7931196" y="6057936"/>
            <a:ext cx="401643" cy="36513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596" y="215856"/>
            <a:ext cx="8001000" cy="1143000"/>
          </a:xfrm>
        </p:spPr>
        <p:txBody>
          <a:bodyPr/>
          <a:lstStyle/>
          <a:p>
            <a:pPr algn="l" eaLnBrk="1" hangingPunct="1"/>
            <a:r>
              <a:rPr lang="uk-UA" sz="2600" dirty="0" err="1" smtClean="0">
                <a:latin typeface="Comic Sans MS" pitchFamily="66" charset="0"/>
              </a:rPr>
              <a:t>Как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празднуется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Международный</a:t>
            </a:r>
            <a:r>
              <a:rPr lang="uk-UA" sz="2600" dirty="0" smtClean="0">
                <a:latin typeface="Comic Sans MS" pitchFamily="66" charset="0"/>
              </a:rPr>
              <a:t> День </a:t>
            </a:r>
            <a:r>
              <a:rPr lang="uk-UA" sz="2600" dirty="0" err="1" smtClean="0">
                <a:latin typeface="Comic Sans MS" pitchFamily="66" charset="0"/>
              </a:rPr>
              <a:t>Школьных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Библиотек</a:t>
            </a:r>
            <a:r>
              <a:rPr lang="uk-UA" sz="2600" dirty="0" smtClean="0">
                <a:latin typeface="Comic Sans MS" pitchFamily="66" charset="0"/>
              </a:rPr>
              <a:t> в </a:t>
            </a:r>
            <a:r>
              <a:rPr lang="uk-UA" sz="2600" dirty="0" err="1" smtClean="0">
                <a:latin typeface="Comic Sans MS" pitchFamily="66" charset="0"/>
              </a:rPr>
              <a:t>разных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странах</a:t>
            </a:r>
            <a:r>
              <a:rPr lang="uk-UA" sz="2600" dirty="0" smtClean="0">
                <a:latin typeface="Comic Sans MS" pitchFamily="66" charset="0"/>
              </a:rPr>
              <a:t> мира.</a:t>
            </a:r>
            <a:endParaRPr lang="en-US" sz="2600" dirty="0" smtClean="0"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57276" y="1631977"/>
            <a:ext cx="3714750" cy="3733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400" dirty="0" smtClean="0">
                <a:latin typeface="Comic Sans MS" pitchFamily="66" charset="0"/>
              </a:rPr>
              <a:t>            </a:t>
            </a:r>
            <a:r>
              <a:rPr lang="uk-UA" sz="2400" b="1" u="sng" dirty="0" err="1" smtClean="0">
                <a:latin typeface="Comic Sans MS" pitchFamily="66" charset="0"/>
              </a:rPr>
              <a:t>Польша</a:t>
            </a:r>
            <a:endParaRPr lang="uk-UA" sz="2400" b="1" u="sng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Неделя Школьных Библиотек.</a:t>
            </a:r>
            <a:endParaRPr lang="en-US" sz="16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Общепольская научно -</a:t>
            </a:r>
          </a:p>
          <a:p>
            <a:pPr eaLnBrk="1" hangingPunct="1">
              <a:buFont typeface="Wingdings" pitchFamily="2" charset="2"/>
              <a:buNone/>
              <a:tabLst>
                <a:tab pos="452438" algn="l"/>
              </a:tabLst>
              <a:defRPr/>
            </a:pPr>
            <a:r>
              <a:rPr lang="uk-UA" sz="1600" dirty="0" smtClean="0">
                <a:latin typeface="Comic Sans MS" pitchFamily="66" charset="0"/>
              </a:rPr>
              <a:t>практическая конференция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600" dirty="0" err="1" smtClean="0">
                <a:latin typeface="Comic Sans MS" pitchFamily="66" charset="0"/>
              </a:rPr>
              <a:t>“Мультимедийные</a:t>
            </a:r>
            <a:r>
              <a:rPr lang="uk-UA" sz="1600" dirty="0" smtClean="0">
                <a:latin typeface="Comic Sans MS" pitchFamily="66" charset="0"/>
              </a:rPr>
              <a:t> </a:t>
            </a:r>
            <a:r>
              <a:rPr lang="uk-UA" sz="1600" dirty="0" err="1" smtClean="0">
                <a:latin typeface="Comic Sans MS" pitchFamily="66" charset="0"/>
              </a:rPr>
              <a:t>Информационные</a:t>
            </a:r>
            <a:r>
              <a:rPr lang="uk-UA" sz="1600" dirty="0" smtClean="0">
                <a:latin typeface="Comic Sans MS" pitchFamily="66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600" dirty="0" err="1" smtClean="0">
                <a:latin typeface="Comic Sans MS" pitchFamily="66" charset="0"/>
              </a:rPr>
              <a:t>центры</a:t>
            </a:r>
            <a:r>
              <a:rPr lang="uk-UA" sz="1600" dirty="0" smtClean="0">
                <a:latin typeface="Comic Sans MS" pitchFamily="66" charset="0"/>
              </a:rPr>
              <a:t> в </a:t>
            </a:r>
            <a:r>
              <a:rPr lang="uk-UA" sz="1600" dirty="0" err="1" smtClean="0">
                <a:latin typeface="Comic Sans MS" pitchFamily="66" charset="0"/>
              </a:rPr>
              <a:t>библиотеках”</a:t>
            </a:r>
            <a:r>
              <a:rPr lang="uk-UA" sz="1600" dirty="0" smtClean="0">
                <a:latin typeface="Comic Sans MS" pitchFamily="66" charset="0"/>
              </a:rPr>
              <a:t>.</a:t>
            </a:r>
          </a:p>
          <a:p>
            <a:pPr marL="0" indent="0"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   Празднование в школах: чтение книг, конкурсы, </a:t>
            </a:r>
            <a:r>
              <a:rPr lang="uk-UA" sz="1600" dirty="0" err="1" smtClean="0">
                <a:latin typeface="Comic Sans MS" pitchFamily="66" charset="0"/>
              </a:rPr>
              <a:t>выставки</a:t>
            </a:r>
            <a:r>
              <a:rPr lang="uk-UA" sz="1600" dirty="0" smtClean="0">
                <a:latin typeface="Comic Sans MS" pitchFamily="66" charset="0"/>
              </a:rPr>
              <a:t>, </a:t>
            </a:r>
            <a:r>
              <a:rPr lang="uk-UA" sz="1600" dirty="0" err="1" smtClean="0">
                <a:latin typeface="Comic Sans MS" pitchFamily="66" charset="0"/>
              </a:rPr>
              <a:t>изготовление</a:t>
            </a:r>
            <a:r>
              <a:rPr lang="uk-UA" sz="1600" dirty="0" smtClean="0">
                <a:latin typeface="Comic Sans MS" pitchFamily="66" charset="0"/>
              </a:rPr>
              <a:t> и обмен закладками.</a:t>
            </a:r>
            <a:endParaRPr lang="en-US" sz="1600" dirty="0" smtClean="0">
              <a:latin typeface="Comic Sans MS" pitchFamily="66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72026" y="1703415"/>
            <a:ext cx="3924300" cy="3733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 smtClean="0">
                <a:latin typeface="Comic Sans MS" pitchFamily="66" charset="0"/>
              </a:rPr>
              <a:t>             </a:t>
            </a:r>
            <a:r>
              <a:rPr lang="uk-UA" sz="2400" b="1" u="sng" dirty="0" err="1" smtClean="0">
                <a:latin typeface="Comic Sans MS" pitchFamily="66" charset="0"/>
              </a:rPr>
              <a:t>Португалия</a:t>
            </a:r>
            <a:endParaRPr lang="uk-UA" sz="2400" b="1" u="sng" dirty="0" smtClean="0">
              <a:latin typeface="Comic Sans MS" pitchFamily="66" charset="0"/>
            </a:endParaRPr>
          </a:p>
          <a:p>
            <a:pPr algn="just" eaLnBrk="1" hangingPunct="1">
              <a:defRPr/>
            </a:pPr>
            <a:r>
              <a:rPr lang="uk-UA" sz="1500" dirty="0" smtClean="0">
                <a:latin typeface="Comic Sans MS" pitchFamily="66" charset="0"/>
              </a:rPr>
              <a:t>Читательская эстафета.</a:t>
            </a:r>
          </a:p>
          <a:p>
            <a:pPr eaLnBrk="1" hangingPunct="1">
              <a:defRPr/>
            </a:pPr>
            <a:r>
              <a:rPr lang="uk-UA" sz="1500" dirty="0" smtClean="0">
                <a:latin typeface="Comic Sans MS" pitchFamily="66" charset="0"/>
              </a:rPr>
              <a:t>Изготовление закладок и праздничных открыток своими руками</a:t>
            </a:r>
          </a:p>
          <a:p>
            <a:pPr eaLnBrk="1" hangingPunct="1">
              <a:defRPr/>
            </a:pPr>
            <a:r>
              <a:rPr lang="uk-UA" sz="1500" dirty="0" smtClean="0">
                <a:latin typeface="Comic Sans MS" pitchFamily="66" charset="0"/>
              </a:rPr>
              <a:t>Выступления учителей на тему: </a:t>
            </a:r>
            <a:r>
              <a:rPr lang="uk-UA" sz="1500" dirty="0" err="1" smtClean="0">
                <a:latin typeface="Comic Sans MS" pitchFamily="66" charset="0"/>
              </a:rPr>
              <a:t>“Школьная</a:t>
            </a:r>
            <a:r>
              <a:rPr lang="uk-UA" sz="1500" dirty="0" smtClean="0">
                <a:latin typeface="Comic Sans MS" pitchFamily="66" charset="0"/>
              </a:rPr>
              <a:t> библиотека, когда я был </a:t>
            </a:r>
            <a:r>
              <a:rPr lang="uk-UA" sz="1500" dirty="0" err="1" smtClean="0">
                <a:latin typeface="Comic Sans MS" pitchFamily="66" charset="0"/>
              </a:rPr>
              <a:t>учеником“</a:t>
            </a:r>
            <a:r>
              <a:rPr lang="uk-UA" sz="1500" dirty="0" smtClean="0">
                <a:latin typeface="Comic Sans MS" pitchFamily="66" charset="0"/>
              </a:rPr>
              <a:t>.</a:t>
            </a:r>
          </a:p>
          <a:p>
            <a:pPr eaLnBrk="1" hangingPunct="1">
              <a:defRPr/>
            </a:pPr>
            <a:r>
              <a:rPr lang="uk-UA" sz="1500" dirty="0" smtClean="0">
                <a:latin typeface="Comic Sans MS" pitchFamily="66" charset="0"/>
              </a:rPr>
              <a:t>Построение рукописной </a:t>
            </a:r>
            <a:r>
              <a:rPr lang="uk-UA" sz="1500" dirty="0" err="1" smtClean="0">
                <a:latin typeface="Comic Sans MS" pitchFamily="66" charset="0"/>
              </a:rPr>
              <a:t>стены</a:t>
            </a:r>
            <a:r>
              <a:rPr lang="uk-UA" sz="1500" dirty="0" smtClean="0">
                <a:latin typeface="Comic Sans MS" pitchFamily="66" charset="0"/>
              </a:rPr>
              <a:t> </a:t>
            </a:r>
            <a:r>
              <a:rPr lang="uk-UA" sz="1500" dirty="0" err="1" smtClean="0">
                <a:latin typeface="Comic Sans MS" pitchFamily="66" charset="0"/>
              </a:rPr>
              <a:t>“По</a:t>
            </a:r>
            <a:r>
              <a:rPr lang="uk-UA" sz="1500" dirty="0" smtClean="0">
                <a:latin typeface="Comic Sans MS" pitchFamily="66" charset="0"/>
              </a:rPr>
              <a:t> моему мнению, школьная библиотека - это…”</a:t>
            </a:r>
          </a:p>
          <a:p>
            <a:pPr eaLnBrk="1" hangingPunct="1">
              <a:defRPr/>
            </a:pPr>
            <a:r>
              <a:rPr lang="uk-UA" sz="1500" dirty="0" smtClean="0">
                <a:latin typeface="Comic Sans MS" pitchFamily="66" charset="0"/>
              </a:rPr>
              <a:t>Фотоколлаж  </a:t>
            </a:r>
            <a:r>
              <a:rPr lang="uk-UA" sz="1500" dirty="0" err="1" smtClean="0">
                <a:latin typeface="Comic Sans MS" pitchFamily="66" charset="0"/>
              </a:rPr>
              <a:t>“Пойман</a:t>
            </a:r>
            <a:r>
              <a:rPr lang="uk-UA" sz="1500" dirty="0" smtClean="0">
                <a:latin typeface="Comic Sans MS" pitchFamily="66" charset="0"/>
              </a:rPr>
              <a:t> в </a:t>
            </a:r>
            <a:r>
              <a:rPr lang="uk-UA" sz="1500" dirty="0" err="1" smtClean="0">
                <a:latin typeface="Comic Sans MS" pitchFamily="66" charset="0"/>
              </a:rPr>
              <a:t>библиотеке”</a:t>
            </a:r>
            <a:r>
              <a:rPr lang="uk-UA" sz="1500" dirty="0" smtClean="0">
                <a:latin typeface="Comic Sans MS" pitchFamily="66" charset="0"/>
              </a:rPr>
              <a:t> и </a:t>
            </a:r>
            <a:r>
              <a:rPr lang="uk-UA" sz="1500" dirty="0" err="1" smtClean="0">
                <a:latin typeface="Comic Sans MS" pitchFamily="66" charset="0"/>
              </a:rPr>
              <a:t>“Портрет</a:t>
            </a:r>
            <a:r>
              <a:rPr lang="uk-UA" sz="1500" dirty="0" smtClean="0">
                <a:latin typeface="Comic Sans MS" pitchFamily="66" charset="0"/>
              </a:rPr>
              <a:t> с </a:t>
            </a:r>
            <a:r>
              <a:rPr lang="uk-UA" sz="1500" dirty="0" err="1" smtClean="0">
                <a:latin typeface="Comic Sans MS" pitchFamily="66" charset="0"/>
              </a:rPr>
              <a:t>книгами”</a:t>
            </a:r>
            <a:r>
              <a:rPr lang="uk-UA" sz="1500" dirty="0" smtClean="0">
                <a:latin typeface="Comic Sans MS" pitchFamily="66" charset="0"/>
              </a:rPr>
              <a:t>.</a:t>
            </a:r>
          </a:p>
          <a:p>
            <a:pPr eaLnBrk="1" hangingPunct="1">
              <a:defRPr/>
            </a:pPr>
            <a:r>
              <a:rPr lang="uk-UA" sz="1500" dirty="0" smtClean="0">
                <a:latin typeface="Comic Sans MS" pitchFamily="66" charset="0"/>
              </a:rPr>
              <a:t>День </a:t>
            </a:r>
            <a:r>
              <a:rPr lang="uk-UA" sz="1500" dirty="0" err="1" smtClean="0">
                <a:latin typeface="Comic Sans MS" pitchFamily="66" charset="0"/>
              </a:rPr>
              <a:t>открытых</a:t>
            </a:r>
            <a:r>
              <a:rPr lang="uk-UA" sz="1500" dirty="0" smtClean="0">
                <a:latin typeface="Comic Sans MS" pitchFamily="66" charset="0"/>
              </a:rPr>
              <a:t>  дверей для </a:t>
            </a:r>
            <a:r>
              <a:rPr lang="uk-UA" sz="1500" dirty="0" err="1" smtClean="0">
                <a:latin typeface="Comic Sans MS" pitchFamily="66" charset="0"/>
              </a:rPr>
              <a:t>родителей</a:t>
            </a:r>
            <a:r>
              <a:rPr lang="uk-UA" sz="1500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1500" b="1" u="sng" dirty="0" smtClean="0">
              <a:latin typeface="Comic Sans MS" pitchFamily="66" charset="0"/>
            </a:endParaRPr>
          </a:p>
          <a:p>
            <a:pPr indent="-161925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15366" name="Рисунок 5" descr="p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40" y="1552602"/>
            <a:ext cx="642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7" descr="p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62" y="1695477"/>
            <a:ext cx="642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7931196" y="6057936"/>
            <a:ext cx="401643" cy="36513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596" y="215856"/>
            <a:ext cx="8001000" cy="1143000"/>
          </a:xfrm>
        </p:spPr>
        <p:txBody>
          <a:bodyPr/>
          <a:lstStyle/>
          <a:p>
            <a:pPr algn="l" eaLnBrk="1" hangingPunct="1"/>
            <a:r>
              <a:rPr lang="uk-UA" sz="2600" dirty="0" err="1" smtClean="0">
                <a:latin typeface="Comic Sans MS" pitchFamily="66" charset="0"/>
              </a:rPr>
              <a:t>Как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празднуется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Международный</a:t>
            </a:r>
            <a:r>
              <a:rPr lang="uk-UA" sz="2600" dirty="0" smtClean="0">
                <a:latin typeface="Comic Sans MS" pitchFamily="66" charset="0"/>
              </a:rPr>
              <a:t> День </a:t>
            </a:r>
            <a:r>
              <a:rPr lang="uk-UA" sz="2600" dirty="0" err="1" smtClean="0">
                <a:latin typeface="Comic Sans MS" pitchFamily="66" charset="0"/>
              </a:rPr>
              <a:t>Школьных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Библиотек</a:t>
            </a:r>
            <a:r>
              <a:rPr lang="uk-UA" sz="2600" dirty="0" smtClean="0">
                <a:latin typeface="Comic Sans MS" pitchFamily="66" charset="0"/>
              </a:rPr>
              <a:t> в </a:t>
            </a:r>
            <a:r>
              <a:rPr lang="uk-UA" sz="2600" dirty="0" err="1" smtClean="0">
                <a:latin typeface="Comic Sans MS" pitchFamily="66" charset="0"/>
              </a:rPr>
              <a:t>разных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странах</a:t>
            </a:r>
            <a:r>
              <a:rPr lang="uk-UA" sz="2600" dirty="0" smtClean="0">
                <a:latin typeface="Comic Sans MS" pitchFamily="66" charset="0"/>
              </a:rPr>
              <a:t> мира.</a:t>
            </a:r>
            <a:endParaRPr lang="en-US" sz="2600" dirty="0" smtClean="0"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27128" y="1420785"/>
            <a:ext cx="7459662" cy="3733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2400" smtClean="0">
                <a:latin typeface="Comic Sans MS" pitchFamily="66" charset="0"/>
              </a:rPr>
              <a:t>           </a:t>
            </a:r>
            <a:r>
              <a:rPr lang="uk-UA" b="1" u="sng" smtClean="0">
                <a:latin typeface="Comic Sans MS" pitchFamily="66" charset="0"/>
              </a:rPr>
              <a:t>Румыния</a:t>
            </a:r>
          </a:p>
          <a:p>
            <a:pPr eaLnBrk="1" hangingPunct="1"/>
            <a:r>
              <a:rPr lang="uk-UA" sz="2000" smtClean="0">
                <a:latin typeface="Comic Sans MS" pitchFamily="66" charset="0"/>
              </a:rPr>
              <a:t>Чтение книг в библиотеке </a:t>
            </a:r>
            <a:r>
              <a:rPr lang="ru-RU" sz="2000" smtClean="0">
                <a:latin typeface="Comic Sans MS" pitchFamily="66" charset="0"/>
              </a:rPr>
              <a:t>(ученики 2-4 классов).</a:t>
            </a:r>
            <a:endParaRPr lang="uk-UA" sz="2000" smtClean="0">
              <a:latin typeface="Comic Sans MS" pitchFamily="66" charset="0"/>
            </a:endParaRPr>
          </a:p>
          <a:p>
            <a:pPr eaLnBrk="1" hangingPunct="1"/>
            <a:r>
              <a:rPr lang="uk-UA" sz="2000" smtClean="0">
                <a:latin typeface="Comic Sans MS" pitchFamily="66" charset="0"/>
              </a:rPr>
              <a:t>Дарение книг библиотеке (ученики 5-11 классов).</a:t>
            </a:r>
          </a:p>
          <a:p>
            <a:pPr eaLnBrk="1" hangingPunct="1"/>
            <a:r>
              <a:rPr lang="uk-UA" sz="2000" smtClean="0">
                <a:latin typeface="Comic Sans MS" pitchFamily="66" charset="0"/>
              </a:rPr>
              <a:t>Презентации книг.</a:t>
            </a:r>
          </a:p>
          <a:p>
            <a:pPr eaLnBrk="1" hangingPunct="1"/>
            <a:r>
              <a:rPr lang="uk-UA" sz="2000" smtClean="0">
                <a:latin typeface="Comic Sans MS" pitchFamily="66" charset="0"/>
              </a:rPr>
              <a:t>Изготовление закладок в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smtClean="0">
                <a:latin typeface="Comic Sans MS" pitchFamily="66" charset="0"/>
              </a:rPr>
              <a:t>подарок учителям, родителям и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smtClean="0">
                <a:latin typeface="Comic Sans MS" pitchFamily="66" charset="0"/>
              </a:rPr>
              <a:t>для обмена между учениками из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smtClean="0">
                <a:latin typeface="Comic Sans MS" pitchFamily="66" charset="0"/>
              </a:rPr>
              <a:t>других школ.</a:t>
            </a:r>
          </a:p>
          <a:p>
            <a:pPr algn="ctr" eaLnBrk="1" hangingPunct="1">
              <a:buFont typeface="Wingdings" pitchFamily="2" charset="2"/>
              <a:buNone/>
            </a:pPr>
            <a:endParaRPr lang="uk-UA" b="1" u="sng" smtClean="0">
              <a:latin typeface="Comic Sans MS" pitchFamily="66" charset="0"/>
            </a:endParaRPr>
          </a:p>
        </p:txBody>
      </p:sp>
      <p:pic>
        <p:nvPicPr>
          <p:cNvPr id="16389" name="Рисунок 6" descr="r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940" y="1557310"/>
            <a:ext cx="6477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931196" y="6057936"/>
            <a:ext cx="401643" cy="36513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596" y="215856"/>
            <a:ext cx="8001000" cy="1143000"/>
          </a:xfrm>
        </p:spPr>
        <p:txBody>
          <a:bodyPr/>
          <a:lstStyle/>
          <a:p>
            <a:pPr algn="l" eaLnBrk="1" hangingPunct="1"/>
            <a:r>
              <a:rPr lang="uk-UA" sz="2600" dirty="0" err="1" smtClean="0">
                <a:latin typeface="Comic Sans MS" pitchFamily="66" charset="0"/>
              </a:rPr>
              <a:t>Как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празднуется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Международный</a:t>
            </a:r>
            <a:r>
              <a:rPr lang="uk-UA" sz="2600" dirty="0" smtClean="0">
                <a:latin typeface="Comic Sans MS" pitchFamily="66" charset="0"/>
              </a:rPr>
              <a:t> День </a:t>
            </a:r>
            <a:r>
              <a:rPr lang="uk-UA" sz="2600" dirty="0" err="1" smtClean="0">
                <a:latin typeface="Comic Sans MS" pitchFamily="66" charset="0"/>
              </a:rPr>
              <a:t>Школьных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Библиотек</a:t>
            </a:r>
            <a:r>
              <a:rPr lang="uk-UA" sz="2600" dirty="0" smtClean="0">
                <a:latin typeface="Comic Sans MS" pitchFamily="66" charset="0"/>
              </a:rPr>
              <a:t> в </a:t>
            </a:r>
            <a:r>
              <a:rPr lang="uk-UA" sz="2600" dirty="0" err="1" smtClean="0">
                <a:latin typeface="Comic Sans MS" pitchFamily="66" charset="0"/>
              </a:rPr>
              <a:t>разных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странах</a:t>
            </a:r>
            <a:r>
              <a:rPr lang="uk-UA" sz="2600" dirty="0" smtClean="0">
                <a:latin typeface="Comic Sans MS" pitchFamily="66" charset="0"/>
              </a:rPr>
              <a:t> мира.</a:t>
            </a:r>
            <a:endParaRPr lang="en-US" sz="2600" dirty="0" smtClean="0"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01622" y="1489102"/>
            <a:ext cx="7459662" cy="3733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b="1" u="sng" dirty="0" smtClean="0">
                <a:latin typeface="Comic Sans MS" pitchFamily="66" charset="0"/>
              </a:rPr>
              <a:t>Чехия</a:t>
            </a:r>
          </a:p>
          <a:p>
            <a:pPr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Интервьюирование учителей учениками о любимых книгах.</a:t>
            </a:r>
          </a:p>
          <a:p>
            <a:pPr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Конкурс на самую забавную суперобложку для произведений </a:t>
            </a:r>
          </a:p>
          <a:p>
            <a:pPr marL="452438" indent="-90488" algn="just" eaLnBrk="1" hangingPunct="1">
              <a:buFont typeface="Wingdings" pitchFamily="2" charset="2"/>
              <a:buNone/>
              <a:defRPr/>
            </a:pPr>
            <a:r>
              <a:rPr lang="uk-UA" sz="1600" dirty="0" smtClean="0">
                <a:latin typeface="Comic Sans MS" pitchFamily="66" charset="0"/>
              </a:rPr>
              <a:t>классической литературы.</a:t>
            </a:r>
          </a:p>
          <a:p>
            <a:pPr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Выставка литературы на иностранных языках.</a:t>
            </a:r>
          </a:p>
          <a:p>
            <a:pPr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Конкурс на быстрый перевод книжных заголовков.</a:t>
            </a:r>
          </a:p>
          <a:p>
            <a:pPr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Выставка редких и старинных книг из фондов библиотеки.</a:t>
            </a:r>
          </a:p>
          <a:p>
            <a:pPr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Выставка – презентация лучшей Десятки книг.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b="1" u="sng" dirty="0" smtClean="0"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b="1" u="sng" dirty="0" smtClean="0">
              <a:latin typeface="Comic Sans MS" pitchFamily="66" charset="0"/>
            </a:endParaRPr>
          </a:p>
        </p:txBody>
      </p:sp>
      <p:pic>
        <p:nvPicPr>
          <p:cNvPr id="17413" name="Рисунок 7" descr="cz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9534" y="1625627"/>
            <a:ext cx="7191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10" descr="chehknihovna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0747" y="4144990"/>
            <a:ext cx="19510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11" descr="chehknihovna0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7234" y="4144990"/>
            <a:ext cx="195103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12" descr="chehknihovna1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9622" y="4144990"/>
            <a:ext cx="19510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7931196" y="6057936"/>
            <a:ext cx="401643" cy="36513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3986" y="325395"/>
            <a:ext cx="5692744" cy="900112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Содержание</a:t>
            </a:r>
            <a:endParaRPr lang="ru-RU" sz="40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847674" y="1603350"/>
          <a:ext cx="7010496" cy="408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67644" y="1484784"/>
            <a:ext cx="250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крыша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1660" y="2744924"/>
            <a:ext cx="2350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этаж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3789040"/>
            <a:ext cx="2350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этаж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660" y="4869160"/>
            <a:ext cx="2350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этаж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C:\Documents and Settings\Admin\Рабочий стол\bookstacks_0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8000" contrast="2000"/>
          </a:blip>
          <a:srcRect/>
          <a:stretch>
            <a:fillRect/>
          </a:stretch>
        </p:blipFill>
        <p:spPr bwMode="auto">
          <a:xfrm>
            <a:off x="5521338" y="1457298"/>
            <a:ext cx="3391818" cy="4071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908831" cy="900112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БИБЛИОТЕКА - </a:t>
            </a:r>
            <a:r>
              <a:rPr lang="ru-RU" sz="3200" b="1" dirty="0" err="1" smtClean="0"/>
              <a:t>книжкин</a:t>
            </a:r>
            <a:r>
              <a:rPr lang="ru-RU" sz="3200" b="1" dirty="0" smtClean="0"/>
              <a:t> дом.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636912"/>
            <a:ext cx="3240360" cy="11161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175">
            <a:noFill/>
          </a:ln>
          <a:effectLst>
            <a:outerShdw blurRad="304800" dist="203200" dir="3420000" sx="102000" sy="102000" algn="l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>
              <a:rot lat="0" lon="0" rev="42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80000"/>
              </a:lnSpc>
            </a:pPr>
            <a:r>
              <a:rPr lang="ru-RU" b="1" dirty="0" smtClean="0">
                <a:latin typeface="Comic Sans MS" pitchFamily="66" charset="0"/>
              </a:rPr>
              <a:t>Научные библиотеки </a:t>
            </a:r>
            <a:r>
              <a:rPr lang="ru-RU" dirty="0" smtClean="0">
                <a:latin typeface="Comic Sans MS" pitchFamily="66" charset="0"/>
              </a:rPr>
              <a:t>- это библиотеки, обеспечивающие развитие науки.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753036"/>
            <a:ext cx="3240360" cy="11161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175">
            <a:noFill/>
          </a:ln>
          <a:effectLst>
            <a:outerShdw blurRad="304800" dist="203200" dir="3420000" sx="102000" sy="102000" algn="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80000"/>
              </a:lnSpc>
            </a:pPr>
            <a:r>
              <a:rPr lang="ru-RU" b="1" dirty="0" smtClean="0">
                <a:latin typeface="Comic Sans MS" pitchFamily="66" charset="0"/>
              </a:rPr>
              <a:t>Публичные библиотеки</a:t>
            </a:r>
            <a:r>
              <a:rPr lang="ru-RU" dirty="0" smtClean="0">
                <a:latin typeface="Comic Sans MS" pitchFamily="66" charset="0"/>
              </a:rPr>
              <a:t> обеспечивают читателей наиболее популярными изданиями.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869160"/>
            <a:ext cx="3240360" cy="11161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175">
            <a:noFill/>
          </a:ln>
          <a:effectLst>
            <a:outerShdw blurRad="304800" dist="203200" dir="3420000" sx="102000" sy="102000" algn="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80000"/>
              </a:lnSpc>
            </a:pPr>
            <a:endParaRPr lang="ru-RU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Comic Sans MS" pitchFamily="66" charset="0"/>
              </a:rPr>
              <a:t>Специальные библиотеки</a:t>
            </a:r>
            <a:r>
              <a:rPr lang="ru-RU" sz="1600" dirty="0" smtClean="0">
                <a:latin typeface="Comic Sans MS" pitchFamily="66" charset="0"/>
              </a:rPr>
              <a:t> собирают издания определённого типа (нотные издания, книги для слепых)</a:t>
            </a:r>
          </a:p>
          <a:p>
            <a:pPr eaLnBrk="1" hangingPunct="1">
              <a:lnSpc>
                <a:spcPct val="80000"/>
              </a:lnSpc>
            </a:pPr>
            <a:endParaRPr lang="ru-RU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dirty="0" smtClean="0">
              <a:latin typeface="Comic Sans MS" pitchFamily="66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1560" y="836712"/>
            <a:ext cx="4068452" cy="1800200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304800" dist="203200" dir="3420000" sx="102000" sy="102000" algn="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Comic Sans MS" pitchFamily="66" charset="0"/>
              </a:rPr>
              <a:t> Школьные </a:t>
            </a:r>
            <a:r>
              <a:rPr lang="ru-RU" sz="2400" b="1" dirty="0" smtClean="0">
                <a:latin typeface="Comic Sans MS" pitchFamily="66" charset="0"/>
              </a:rPr>
              <a:t>библиотеки </a:t>
            </a:r>
            <a:r>
              <a:rPr lang="ru-RU" dirty="0" smtClean="0">
                <a:latin typeface="Comic Sans MS" pitchFamily="66" charset="0"/>
              </a:rPr>
              <a:t> </a:t>
            </a:r>
            <a:endParaRPr lang="ru-RU" dirty="0" smtClean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0357" y="982062"/>
            <a:ext cx="138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книга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4163" y="2807712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читатель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3064" y="5072085"/>
            <a:ext cx="256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библиотекарь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5285" y="5133073"/>
            <a:ext cx="222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библиотека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8395" y="2869267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писатель</a:t>
            </a:r>
          </a:p>
        </p:txBody>
      </p:sp>
      <p:sp useBgFill="1">
        <p:nvSpPr>
          <p:cNvPr id="12" name="11"/>
          <p:cNvSpPr/>
          <p:nvPr/>
        </p:nvSpPr>
        <p:spPr>
          <a:xfrm>
            <a:off x="3549636" y="325395"/>
            <a:ext cx="2592423" cy="1971702"/>
          </a:xfrm>
          <a:prstGeom prst="roundRect">
            <a:avLst/>
          </a:prstGeom>
          <a:ln w="3175">
            <a:solidFill>
              <a:schemeClr val="tx1"/>
            </a:solidFill>
          </a:ln>
          <a:effectLst>
            <a:innerShdw blurRad="63500" dist="50800" dir="27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  <a:latin typeface="Comic Sans MS" pitchFamily="66" charset="0"/>
              </a:rPr>
              <a:t>Говорит она беззвучно,</a:t>
            </a:r>
            <a:br>
              <a:rPr lang="ru-RU" sz="1600" b="1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800000"/>
                </a:solidFill>
                <a:latin typeface="Comic Sans MS" pitchFamily="66" charset="0"/>
              </a:rPr>
              <a:t>А понятно и не скучно.</a:t>
            </a:r>
            <a:br>
              <a:rPr lang="ru-RU" sz="1600" b="1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800000"/>
                </a:solidFill>
                <a:latin typeface="Comic Sans MS" pitchFamily="66" charset="0"/>
              </a:rPr>
              <a:t>Ты беседуй чаще с ней –</a:t>
            </a:r>
            <a:br>
              <a:rPr lang="ru-RU" sz="1600" b="1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800000"/>
                </a:solidFill>
                <a:latin typeface="Comic Sans MS" pitchFamily="66" charset="0"/>
              </a:rPr>
              <a:t>Станешь вчетверо умней.</a:t>
            </a:r>
            <a:r>
              <a:rPr lang="ru-RU" sz="1600" dirty="0" smtClean="0">
                <a:latin typeface="Comic Sans MS" pitchFamily="66" charset="0"/>
              </a:rPr>
              <a:t> </a:t>
            </a:r>
            <a:endParaRPr lang="ru-RU" sz="1600" dirty="0">
              <a:latin typeface="Comic Sans MS" pitchFamily="66" charset="0"/>
            </a:endParaRPr>
          </a:p>
        </p:txBody>
      </p:sp>
      <p:sp useBgFill="1">
        <p:nvSpPr>
          <p:cNvPr id="13" name="12"/>
          <p:cNvSpPr/>
          <p:nvPr/>
        </p:nvSpPr>
        <p:spPr>
          <a:xfrm>
            <a:off x="6069033" y="2187558"/>
            <a:ext cx="2592423" cy="1971702"/>
          </a:xfrm>
          <a:prstGeom prst="roundRect">
            <a:avLst/>
          </a:prstGeom>
          <a:ln w="3175">
            <a:solidFill>
              <a:schemeClr val="tx1"/>
            </a:solidFill>
          </a:ln>
          <a:effectLst>
            <a:innerShdw blurRad="63500" dist="50800" dir="27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800000"/>
                </a:solidFill>
                <a:latin typeface="Comic Sans MS" pitchFamily="66" charset="0"/>
              </a:rPr>
              <a:t>Человек который читает какое-нибудь произведение, кто он?</a:t>
            </a:r>
          </a:p>
        </p:txBody>
      </p:sp>
      <p:sp useBgFill="1">
        <p:nvSpPr>
          <p:cNvPr id="14" name="15"/>
          <p:cNvSpPr/>
          <p:nvPr/>
        </p:nvSpPr>
        <p:spPr>
          <a:xfrm>
            <a:off x="1066752" y="2114532"/>
            <a:ext cx="2592423" cy="1971702"/>
          </a:xfrm>
          <a:prstGeom prst="roundRect">
            <a:avLst/>
          </a:prstGeom>
          <a:ln w="3175">
            <a:solidFill>
              <a:schemeClr val="tx1"/>
            </a:solidFill>
          </a:ln>
          <a:effectLst>
            <a:innerShdw blurRad="63500" dist="50800" dir="27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800000"/>
                </a:solidFill>
                <a:latin typeface="Comic Sans MS" pitchFamily="66" charset="0"/>
              </a:rPr>
              <a:t>С книжками мы все дружны,  Любой из нас — читатель. И конечно, знать должны, Что пишет их… </a:t>
            </a:r>
          </a:p>
        </p:txBody>
      </p:sp>
      <p:sp useBgFill="1">
        <p:nvSpPr>
          <p:cNvPr id="15" name="14"/>
          <p:cNvSpPr/>
          <p:nvPr/>
        </p:nvSpPr>
        <p:spPr>
          <a:xfrm>
            <a:off x="1943064" y="4305312"/>
            <a:ext cx="2592423" cy="1971702"/>
          </a:xfrm>
          <a:prstGeom prst="roundRect">
            <a:avLst/>
          </a:prstGeom>
          <a:ln w="3175">
            <a:solidFill>
              <a:schemeClr val="tx1"/>
            </a:solidFill>
          </a:ln>
          <a:effectLst>
            <a:innerShdw blurRad="63500" dist="50800" dir="27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800000"/>
                </a:solidFill>
                <a:latin typeface="Comic Sans MS" pitchFamily="66" charset="0"/>
              </a:rPr>
              <a:t>В книжном море он бескрайнем</a:t>
            </a:r>
            <a:br>
              <a:rPr lang="ru-RU" sz="1600" b="1" dirty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1600" b="1" dirty="0">
                <a:solidFill>
                  <a:srgbClr val="800000"/>
                </a:solidFill>
                <a:latin typeface="Comic Sans MS" pitchFamily="66" charset="0"/>
              </a:rPr>
              <a:t>Настоящий капитан.</a:t>
            </a:r>
            <a:br>
              <a:rPr lang="ru-RU" sz="1600" b="1" dirty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1600" b="1" dirty="0">
                <a:solidFill>
                  <a:srgbClr val="800000"/>
                </a:solidFill>
                <a:latin typeface="Comic Sans MS" pitchFamily="66" charset="0"/>
              </a:rPr>
              <a:t>Отыскать любую книжку</a:t>
            </a:r>
            <a:br>
              <a:rPr lang="ru-RU" sz="1600" b="1" dirty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1600" b="1" dirty="0">
                <a:solidFill>
                  <a:srgbClr val="800000"/>
                </a:solidFill>
                <a:latin typeface="Comic Sans MS" pitchFamily="66" charset="0"/>
              </a:rPr>
              <a:t>Помогает быстро нам!</a:t>
            </a:r>
          </a:p>
        </p:txBody>
      </p:sp>
      <p:sp useBgFill="1">
        <p:nvSpPr>
          <p:cNvPr id="16" name="13"/>
          <p:cNvSpPr/>
          <p:nvPr/>
        </p:nvSpPr>
        <p:spPr>
          <a:xfrm>
            <a:off x="5229234" y="4341825"/>
            <a:ext cx="2592423" cy="1971702"/>
          </a:xfrm>
          <a:prstGeom prst="roundRect">
            <a:avLst/>
          </a:prstGeom>
          <a:ln w="3175">
            <a:solidFill>
              <a:schemeClr val="tx1"/>
            </a:solidFill>
          </a:ln>
          <a:effectLst>
            <a:innerShdw blurRad="63500" dist="50800" dir="27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800000"/>
                </a:solidFill>
                <a:latin typeface="Comic Sans MS" pitchFamily="66" charset="0"/>
              </a:rPr>
              <a:t>Если хочешь умным стать,</a:t>
            </a:r>
          </a:p>
          <a:p>
            <a:pPr algn="ctr"/>
            <a:r>
              <a:rPr lang="ru-RU" sz="1600" b="1" dirty="0">
                <a:solidFill>
                  <a:srgbClr val="800000"/>
                </a:solidFill>
                <a:latin typeface="Comic Sans MS" pitchFamily="66" charset="0"/>
              </a:rPr>
              <a:t>Нужно много книг читать.</a:t>
            </a:r>
          </a:p>
          <a:p>
            <a:pPr algn="ctr"/>
            <a:r>
              <a:rPr lang="ru-RU" sz="1600" b="1" dirty="0">
                <a:solidFill>
                  <a:srgbClr val="800000"/>
                </a:solidFill>
                <a:latin typeface="Comic Sans MS" pitchFamily="66" charset="0"/>
              </a:rPr>
              <a:t>Чтоб найти все книги века,</a:t>
            </a:r>
          </a:p>
          <a:p>
            <a:pPr algn="ctr"/>
            <a:r>
              <a:rPr lang="ru-RU" sz="1600" b="1" dirty="0">
                <a:solidFill>
                  <a:srgbClr val="800000"/>
                </a:solidFill>
                <a:latin typeface="Comic Sans MS" pitchFamily="66" charset="0"/>
              </a:rPr>
              <a:t>Приходи в...</a:t>
            </a:r>
          </a:p>
          <a:p>
            <a:pPr algn="ctr"/>
            <a:endParaRPr lang="ru-RU" sz="16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3927" y="179343"/>
            <a:ext cx="3294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Кто в библиотеке живёт?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3557511" y="507960"/>
            <a:ext cx="5586489" cy="900112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rgbClr val="4A452A"/>
                </a:solidFill>
                <a:cs typeface="Arial" charset="0"/>
              </a:rPr>
              <a:t>Факты в «лицах».</a:t>
            </a:r>
            <a:endParaRPr lang="ru-RU" sz="4400" dirty="0" smtClean="0">
              <a:solidFill>
                <a:srgbClr val="4A452A"/>
              </a:solidFill>
              <a:cs typeface="Arial" charset="0"/>
            </a:endParaRPr>
          </a:p>
        </p:txBody>
      </p:sp>
      <p:pic>
        <p:nvPicPr>
          <p:cNvPr id="1028" name="Picture 4" descr="Z:\Селезнёв А.А\aristotel-big.jpg"/>
          <p:cNvPicPr>
            <a:picLocks noChangeAspect="1" noChangeArrowheads="1"/>
          </p:cNvPicPr>
          <p:nvPr/>
        </p:nvPicPr>
        <p:blipFill>
          <a:blip r:embed="rId2" cstate="print">
            <a:lum bright="-5000"/>
          </a:blip>
          <a:srcRect/>
          <a:stretch>
            <a:fillRect/>
          </a:stretch>
        </p:blipFill>
        <p:spPr bwMode="auto">
          <a:xfrm>
            <a:off x="446031" y="690525"/>
            <a:ext cx="1507622" cy="2018235"/>
          </a:xfrm>
          <a:prstGeom prst="rect">
            <a:avLst/>
          </a:prstGeom>
          <a:noFill/>
          <a:effectLst>
            <a:outerShdw blurRad="431800" dist="38100" dir="27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1029" name="Picture 5" descr="Z:\Селезнёв А.А\hammurabi.jpg"/>
          <p:cNvPicPr>
            <a:picLocks noChangeAspect="1" noChangeArrowheads="1"/>
          </p:cNvPicPr>
          <p:nvPr/>
        </p:nvPicPr>
        <p:blipFill>
          <a:blip r:embed="rId3">
            <a:lum bright="-5000"/>
          </a:blip>
          <a:srcRect/>
          <a:stretch>
            <a:fillRect/>
          </a:stretch>
        </p:blipFill>
        <p:spPr bwMode="auto">
          <a:xfrm>
            <a:off x="409518" y="2917818"/>
            <a:ext cx="1564843" cy="1825650"/>
          </a:xfrm>
          <a:prstGeom prst="rect">
            <a:avLst/>
          </a:prstGeom>
          <a:noFill/>
          <a:effectLst>
            <a:outerShdw blurRad="431800" dist="38100" dir="27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1031" name="Picture 7" descr="Z:\Селезнёв А.А\0_7eac7_5ae3f6e6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9116" y="1639863"/>
            <a:ext cx="6866035" cy="459735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184942">
            <a:off x="5759425" y="2336017"/>
            <a:ext cx="25276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cs typeface="Arial" pitchFamily="34" charset="0"/>
              </a:rPr>
              <a:t>Библиотеки как общественные хранилища памятников письменности возникли в глубокой древности. В середине 7 в. до н. э. при дворце ассирийского царя </a:t>
            </a:r>
            <a:r>
              <a:rPr lang="ru-RU" sz="1600" dirty="0" err="1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cs typeface="Arial" pitchFamily="34" charset="0"/>
              </a:rPr>
              <a:t>Ашшурбанипала</a:t>
            </a:r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cs typeface="Arial" pitchFamily="34" charset="0"/>
              </a:rPr>
              <a:t> в Ниневии имелось большое собрание глиняных таблиц. </a:t>
            </a:r>
            <a:endParaRPr lang="ru-RU" sz="1600" dirty="0" smtClean="0">
              <a:solidFill>
                <a:srgbClr val="EEECE1">
                  <a:lumMod val="25000"/>
                </a:srgb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76401">
            <a:off x="2939447" y="2211235"/>
            <a:ext cx="23326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cs typeface="Arial" pitchFamily="34" charset="0"/>
              </a:rPr>
              <a:t>Основание первой крупной библиотеки в Древней Греции приписывается Аристотелю (4 в. до н. э.) . </a:t>
            </a:r>
          </a:p>
          <a:p>
            <a:endParaRPr lang="ru-RU" dirty="0"/>
          </a:p>
        </p:txBody>
      </p:sp>
      <p:pic>
        <p:nvPicPr>
          <p:cNvPr id="1032" name="Picture 8" descr="Z:\Селезнёв А.А\feather pen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2922" y="325395"/>
            <a:ext cx="1674727" cy="221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66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66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231 C 0.00851 -0.00393 0.01268 -0.00416 0.01945 -0.01017 C 0.0125 -0.01341 0.00869 -0.01248 0.00452 -0.00439 C 0.00712 0.00717 0.01407 0.00995 0.0224 0.01157 C 0.02674 0.01111 0.0441 0.01296 0.04636 0.00555 C 0.04792 0.00024 0.03577 -0.00439 0.03577 -0.00416 C 0.03386 -0.0037 0.03108 -0.00462 0.02987 -0.00231 C 0.029 -0.00069 0.03004 0.00255 0.03143 0.0037 C 0.03403 0.00555 0.03733 0.00486 0.04028 0.00555 C 0.0533 0.00486 0.06632 0.00602 0.07917 0.0037 C 0.09584 0.0007 0.08125 -0.00393 0.08056 -0.00439 C 0.07448 0.00417 0.07744 0.0081 0.08369 0.01365 C 0.09445 0.01249 0.10469 0.01596 0.11198 0.00555 C 0.11007 -0.00439 0.10973 -0.00786 0.10157 -0.00439 C 0.09792 0.00972 0.1033 0.00902 0.11198 0.01157 C 0.12188 0.01087 0.13195 0.01134 0.14185 0.00972 C 0.14358 0.00949 0.14636 0.0081 0.14636 0.00555 C 0.14636 0.00347 0.14341 0.0044 0.14185 0.0037 C 0.14028 0.0044 0.13785 0.0037 0.13733 0.00555 C 0.13664 0.0081 0.13681 0.01319 0.13889 0.01365 C 0.15018 0.0155 0.16164 0.01157 0.1731 0.01157 C 0.18247 0.01157 0.15417 0.01296 0.1448 0.01365 C 0.14289 0.01434 0.1408 0.01434 0.13889 0.0155 C 0.13716 0.01642 0.13612 0.01897 0.13438 0.01966 C 0.13004 0.02105 0.12535 0.02082 0.12084 0.02151 C 0.10573 0.02868 0.09549 0.02822 0.07761 0.02961 C 0.05417 0.03932 0.0231 0.03631 -4.72222E-6 0.03747 C 0.00799 0.04441 0.00921 0.04348 0.01945 0.0414 C 0.02674 0.03493 0.02587 0.03123 0.01789 0.02753 C 0.01546 0.02822 0.01198 0.02706 0.01042 0.02961 C 0.00521 0.03816 0.02084 0.04094 0.0224 0.0414 C 0.03473 0.04048 0.04653 0.04256 0.05678 0.03354 C 0.05191 0.02382 0.04775 0.02406 0.0448 0.03539 C 0.05695 0.05158 0.05678 0.0451 0.08056 0.04348 C 0.08212 0.0421 0.08351 0.04071 0.08507 0.03955 C 0.08646 0.03863 0.08907 0.03955 0.08959 0.03747 C 0.09185 0.02961 0.08664 0.02891 0.08369 0.02753 C 0.08125 0.02822 0.07778 0.02706 0.07622 0.02961 C 0.07275 0.03516 0.08056 0.04001 0.08212 0.0414 C 0.09358 0.04071 0.10521 0.04163 0.1165 0.03955 C 0.11789 0.03932 0.11476 0.03562 0.11337 0.03539 C 0.11129 0.03493 0.10938 0.03678 0.10747 0.03747 C 0.10487 0.04741 0.10174 0.04718 0.10903 0.05343 C 0.13282 0.05158 0.13073 0.0525 0.14636 0.04533 C 0.1474 0.04348 0.1507 0.04094 0.14931 0.03955 C 0.14723 0.0377 0.1441 0.04001 0.14185 0.0414 C 0.13994 0.04256 0.13907 0.0458 0.13733 0.04741 C 0.13421 0.05019 0.12605 0.05273 0.1224 0.05343 C 0.10643 0.05597 0.09063 0.05805 0.07466 0.06129 C 0.05122 0.07216 0.02153 0.07031 -0.00156 0.07123 C -0.00156 0.07147 0.00452 0.07008 0.00747 0.06938 C 0.01216 0.06268 0.01407 0.06268 0.01198 0.05343 C 0.00643 0.05574 0.0033 0.06129 0.00747 0.06938 C 0.01007 0.07447 0.01841 0.07586 0.0224 0.07725 C 0.02882 0.07655 0.0356 0.07794 0.04185 0.07517 C 0.04323 0.07447 0.04132 0.07077 0.04028 0.06938 C 0.03907 0.068 0.03733 0.068 0.03577 0.0673 C 0.03438 0.068 0.03212 0.06753 0.03143 0.06938 C 0.03004 0.07332 0.03698 0.08187 0.03889 0.08326 C 0.04011 0.08419 0.04879 0.08696 0.04931 0.08719 C 0.0573 0.0865 0.06528 0.08696 0.0731 0.08511 C 0.08247 0.08303 0.06962 0.06707 0.06563 0.06522 C 0.06268 0.06592 0.05886 0.06453 0.05678 0.0673 C 0.05556 0.06892 0.05834 0.0717 0.05973 0.07332 C 0.06441 0.0784 0.07066 0.07817 0.07622 0.07933 C 0.08994 0.07817 0.10209 0.07864 0.11494 0.07332 C 0.11771 0.06268 0.11303 0.06545 0.10591 0.06337 C 0.10244 0.06407 0.09757 0.06152 0.09549 0.06522 C 0.09167 0.07193 0.10035 0.08835 0.10591 0.08927 C 0.11632 0.09112 0.12691 0.09043 0.13733 0.09112 C 0.14601 0.0895 0.14983 0.08927 0.15678 0.08326 C 0.15921 0.07285 0.15608 0.07609 0.14931 0.07332 C 0.14775 0.07401 0.14549 0.07332 0.1448 0.07517 C 0.1441 0.07702 0.14549 0.07933 0.14636 0.08118 C 0.14983 0.08835 0.15556 0.09066 0.16129 0.09321 C 0.17066 0.09251 0.18039 0.09413 0.18959 0.09112 C 0.1915 0.09043 0.1915 0.08604 0.19115 0.08326 C 0.19063 0.0791 0.18681 0.07679 0.18507 0.07332 C 0.18264 0.07401 0.17917 0.07262 0.17761 0.07517 C 0.175 0.07956 0.18247 0.08765 0.18369 0.08927 C 0.19514 0.08858 0.20678 0.09066 0.21789 0.08719 C 0.229 0.08372 0.2125 0.07748 0.21198 0.07725 C 0.20903 0.07794 0.20539 0.07679 0.20296 0.07933 C 0.20174 0.08049 0.20348 0.08349 0.20452 0.08511 C 0.20695 0.08904 0.21007 0.08974 0.21337 0.09112 C 0.22032 0.09043 0.22744 0.0902 0.23438 0.08927 C 0.23646 0.08904 0.24202 0.08881 0.24028 0.08719 C 0.23716 0.08419 0.21737 0.0828 0.21198 0.08118 C 0.16858 0.08395 0.13664 0.08604 0.08959 0.08719 C 0.07066 0.08858 0.05417 0.09182 0.03577 0.09506 C 0.01823 0.10731 0.02935 0.10454 0.00157 0.10708 C 0.00747 0.11911 0.01042 0.11402 0.01945 0.11101 C 0.02032 0.10939 0.02657 0.09991 0.02084 0.09714 C 0.01754 0.09552 0.01389 0.09852 0.01042 0.09922 C 0.01285 0.11101 0.01494 0.11263 0.02396 0.11494 C 0.03542 0.11402 0.05 0.11888 0.05678 0.105 C 0.05435 0.09621 0.05139 0.09529 0.0448 0.09321 C 0.03976 0.0939 0.03386 0.09089 0.02987 0.09506 C 0.02744 0.0976 0.03004 0.10338 0.03143 0.10708 C 0.03299 0.11124 0.04358 0.11518 0.04636 0.11703 C 0.06389 0.1161 0.10053 0.11888 0.07171 0.10708 C 0.07014 0.10777 0.06789 0.10708 0.06719 0.10893 C 0.06389 0.11749 0.07882 0.12049 0.08056 0.12096 C 0.09844 0.11934 0.11164 0.12535 0.1 0.10893 C 0.08525 0.11564 0.10296 0.12697 0.10903 0.12882 C 0.11546 0.12813 0.12205 0.12859 0.1283 0.12697 C 0.13264 0.12581 0.13212 0.11795 0.12987 0.11494 C 0.12848 0.11309 0.12587 0.11379 0.12396 0.11309 C 0.1224 0.11379 0.12014 0.11309 0.11945 0.11494 C 0.11806 0.11864 0.12275 0.12327 0.12396 0.12489 C 0.13039 0.12419 0.13681 0.12419 0.14323 0.12304 C 0.14757 0.12234 0.15504 0.11518 0.15226 0.11494 C 0.13941 0.11356 0.12639 0.11633 0.11337 0.11703 C 0.05382 0.12003 0.09341 0.11749 0.04323 0.12096 C 0.03733 0.12211 0.03056 0.12096 0.02535 0.12489 C 0.01511 0.13275 0.03021 0.12975 0.01789 0.13483 C 0.00851 0.13853 -0.00225 0.13969 -0.01197 0.14293 C -0.00486 0.14593 -0.00086 0.15357 0.00591 0.1568 C 0.0099 0.15611 0.01546 0.15889 0.01789 0.15472 C 0.02796 0.13761 0.00938 0.13715 0.00452 0.13483 C 0.00209 0.13553 -0.00121 0.1346 -0.00295 0.13691 C -0.0059 0.14085 0.00278 0.14663 0.00296 0.14686 C 0.02344 0.14547 0.02744 0.14755 0.04185 0.14085 C 0.04497 0.12743 0.03855 0.13113 0.03143 0.13298 C 0.03438 0.14547 0.04185 0.14778 0.0507 0.15079 C 0.05261 0.15056 0.08108 0.15426 0.07014 0.13876 C 0.06823 0.13946 0.06546 0.13876 0.06424 0.14085 C 0.06233 0.14408 0.0698 0.15264 0.07014 0.15287 C 0.075 0.15472 0.08004 0.15403 0.08507 0.15472 C 0.08907 0.15403 0.09375 0.15588 0.09705 0.15287 C 0.09879 0.15125 0.09671 0.14709 0.09549 0.14478 C 0.09341 0.14061 0.08803 0.13969 0.08507 0.13876 C 0.08212 0.13946 0.07813 0.13784 0.07622 0.14085 C 0.07101 0.1494 0.08403 0.15449 0.08664 0.1568 C 0.09914 0.15611 0.11164 0.15657 0.12396 0.15472 C 0.1257 0.15449 0.12796 0.1531 0.1283 0.15079 C 0.12917 0.14501 0.1231 0.14385 0.12084 0.14293 C 0.11598 0.15241 0.11702 0.15472 0.12396 0.16074 C 0.13386 0.16004 0.1441 0.16143 0.15382 0.15865 C 0.15539 0.15819 0.15296 0.15472 0.15226 0.15287 C 0.14914 0.14316 0.1507 0.14593 0.1448 0.14085 C 0.14132 0.14154 0.13681 0.13969 0.13438 0.14293 C 0.12813 0.15125 0.14219 0.15773 0.1448 0.15865 C 0.15573 0.15796 0.16667 0.15842 0.17761 0.1568 C 0.18681 0.15542 0.18091 0.14501 0.17622 0.14293 C 0.17171 0.14362 0.16632 0.14108 0.16268 0.14478 C 0.15573 0.15172 0.1698 0.15842 0.17014 0.15865 C 0.19185 0.1575 0.20053 0.16328 0.21494 0.15079 C 0.21129 0.14339 0.20903 0.14362 0.20296 0.14085 C 0.19063 0.14663 0.19983 0.15958 0.20747 0.16467 C 0.20886 0.16559 0.21355 0.16675 0.21198 0.16675 C 0.20643 0.16675 0.20105 0.16536 0.19549 0.16467 C 0.19046 0.16259 0.18542 0.16097 0.18056 0.15865 C 0.12448 0.16027 0.11841 0.16166 0.07761 0.16675 C 0.06285 0.17137 0.0481 0.17253 0.03282 0.17461 C 0.02396 0.17877 0.01511 0.18086 0.00591 0.18271 C 0.01285 0.18548 0.01858 0.18294 0.02535 0.18062 C 0.03334 0.1642 0.02518 0.16883 0.01494 0.17068 C 0.0224 0.18594 0.02691 0.18895 0.04028 0.1945 C 0.04323 0.19381 0.04671 0.19473 0.04931 0.19265 C 0.05209 0.19057 0.05018 0.17993 0.04931 0.17854 C 0.04827 0.17692 0.04636 0.17739 0.0448 0.17669 C 0.04185 0.17739 0.03664 0.17461 0.03577 0.17854 C 0.03473 0.18317 0.04185 0.19057 0.04185 0.1908 C 0.05573 0.18987 0.0698 0.19034 0.08369 0.18849 C 0.09271 0.18733 0.08698 0.17322 0.08369 0.1686 C 0.07813 0.16929 0.07223 0.1679 0.06719 0.17068 C 0.0658 0.17137 0.06806 0.17484 0.06875 0.17669 C 0.07171 0.18479 0.07639 0.18849 0.08212 0.19265 C 0.09254 0.19196 0.10296 0.19242 0.11337 0.19057 C 0.12744 0.18826 0.10573 0.17646 0.11945 0.18271 C 0.1323 0.18155 0.1533 0.18594 0.13577 0.17068 C 0.13125 0.17484 0.12709 0.176 0.13282 0.18664 C 0.13403 0.18895 0.13681 0.18779 0.13889 0.18849 C 0.14931 0.18779 0.15973 0.18826 0.17014 0.18664 C 0.17171 0.18641 0.16719 0.18456 0.16563 0.18456 C 0.16355 0.18456 0.16164 0.18594 0.15973 0.18664 C 0.16372 0.20653 0.179 0.20468 0.18369 0.18664 C 0.18351 0.18641 0.17761 0.17669 0.17622 0.18456 C 0.17553 0.18826 0.18455 0.19612 0.18507 0.19658 C 0.20539 0.19496 0.21511 0.20259 0.21042 0.17854 C 0.20695 0.17924 0.20313 0.17854 0.2 0.18062 C 0.19289 0.18548 0.20365 0.19358 0.20591 0.1945 C 0.13021 0.19635 0.05469 0.19843 -0.02083 0.20259 C -0.01892 0.20398 -0.01701 0.2056 -0.01493 0.20653 C -0.01302 0.20745 -0.01059 0.20676 -0.00885 0.20838 C -0.0059 0.21092 -0.00156 0.21832 -0.00156 0.21855 C 0.01424 0.2167 0.02848 0.22202 0.01789 0.20051 C 0.01285 0.20121 0.00712 0.19889 0.00296 0.20259 C 0.00087 0.20444 0.00226 0.21092 0.00452 0.21254 C 0.00834 0.21555 0.01337 0.2137 0.01789 0.21439 C 0.02639 0.2137 0.0349 0.21485 0.04323 0.21254 C 0.04462 0.21208 0.04167 0.20861 0.04028 0.20838 C 0.03785 0.20791 0.03525 0.20976 0.03282 0.21046 C 0.03646 0.2285 0.04966 0.21948 0.06268 0.21832 C 0.06962 0.21555 0.07292 0.21485 0.07014 0.20444 C 0.06771 0.20514 0.06424 0.20398 0.06268 0.20653 C 0.06146 0.20861 0.06598 0.21925 0.06719 0.2204 C 0.07066 0.2241 0.07796 0.22457 0.08212 0.22642 C 0.08907 0.22572 0.09653 0.22757 0.10296 0.22433 C 0.10799 0.22179 0.0948 0.2093 0.0941 0.20838 C 0.09115 0.20907 0.0875 0.20815 0.08507 0.21046 C 0.0757 0.21948 0.09619 0.22665 0.1 0.22827 C 0.1099 0.22503 0.11997 0.22503 0.12987 0.22248 C 0.13247 0.21878 0.1356 0.21716 0.12987 0.21254 C 0.12709 0.21023 0.12084 0.20838 0.12084 0.20861 C 0.11511 0.21115 0.11598 0.20861 0.11789 0.21647 C 0.11841 0.21855 0.11841 0.22086 0.11945 0.22248 C 0.12396 0.22965 0.13421 0.22965 0.14028 0.2322 C 0.14827 0.2315 0.1566 0.23382 0.16424 0.23035 C 0.16615 0.22942 0.16355 0.2248 0.16268 0.22248 C 0.16094 0.21809 0.15678 0.21624 0.15382 0.21439 C 0.15174 0.21508 0.14879 0.21393 0.14775 0.21647 C 0.14601 0.2211 0.15851 0.22965 0.15973 0.23035 C 0.17119 0.22965 0.18299 0.2315 0.1941 0.22827 C 0.19601 0.22757 0.19393 0.22248 0.19254 0.2204 C 0.19011 0.21693 0.18369 0.21254 0.18369 0.21277 C 0.18212 0.21323 0.17987 0.21254 0.17917 0.21439 C 0.17761 0.21832 0.18646 0.22919 0.18803 0.23035 C 0.19028 0.23197 0.19306 0.2315 0.19549 0.2322 C 0.20851 0.23104 0.21823 0.23636 0.2224 0.2204 C 0.21997 0.21832 0.21546 0.21231 0.21198 0.21832 C 0.20851 0.22433 0.2224 0.23636 0.2224 0.23659 C 0.22535 0.23567 0.23143 0.23844 0.23143 0.23428 C 0.23143 0.23012 0.22535 0.23312 0.2224 0.2322 C 0.2106 0.22942 0.2 0.22433 0.18803 0.22248 C 0.1349 0.20375 0.07813 0.20722 0.02691 0.22827 C 0.02084 0.23705 0.02587 0.22988 0.01494 0.24422 C 0.01337 0.2463 0.01042 0.25024 0.01042 0.25024 C -0.03993 0.24677 -0.01909 0.24954 0.00591 0.2463 C 0.00938 0.24584 0.01216 0.2426 0.01494 0.24029 C 0.01441 0.23705 0.0158 0.2315 0.01337 0.23035 C -0.00486 0.22063 -0.00104 0.23844 0.00452 0.2463 C 0.01389 0.24561 0.02344 0.24353 0.03282 0.24422 C 0.03455 0.24445 0.029 0.24584 0.0283 0.24815 C 0.02761 0.25024 0.03212 0.25926 0.03282 0.26018 C 0.03403 0.2618 0.03577 0.26272 0.03733 0.26388 C 0.0448 0.26319 0.0533 0.26689 0.05973 0.26203 C 0.0724 0.25232 0.05521 0.247 0.05382 0.2463 C 0.05226 0.24492 0.0507 0.24052 0.04931 0.24214 C 0.04775 0.24399 0.04948 0.24815 0.0507 0.25024 C 0.05174 0.25162 0.05365 0.25139 0.05521 0.25209 C 0.0632 0.25139 0.07119 0.25162 0.07917 0.25024 C 0.08091 0.24977 0.08334 0.24862 0.08369 0.2463 C 0.08403 0.24445 0.08143 0.24376 0.08056 0.24214 C 0.07952 0.24029 0.07865 0.23798 0.07761 0.23636 C 0.07605 0.23775 0.07362 0.23798 0.0731 0.24029 C 0.0724 0.24284 0.07414 0.24561 0.07466 0.24815 C 0.07674 0.2574 0.08143 0.26296 0.08803 0.26619 C 0.09306 0.2655 0.09827 0.26619 0.10296 0.26388 C 0.10764 0.26203 0.10573 0.25093 0.10452 0.24815 C 0.1033 0.24515 0.09757 0.24307 0.09549 0.24214 C 0.09358 0.24284 0.08889 0.24168 0.08959 0.24422 C 0.09289 0.25579 0.0981 0.25717 0.10452 0.26018 C 0.11094 0.25949 0.11875 0.26319 0.12396 0.2581 C 0.12674 0.25509 0.11789 0.2463 0.11789 0.24654 C 0.11528 0.25671 0.12119 0.26272 0.1283 0.26619 C 0.13473 0.2655 0.14167 0.26712 0.14775 0.26388 C 0.14948 0.26319 0.14619 0.25949 0.1448 0.2581 C 0.14237 0.25555 0.13872 0.25555 0.13577 0.25417 C 0.1382 0.26319 0.14063 0.26573 0.14775 0.26804 C 0.1533 0.26735 0.15955 0.26989 0.16424 0.26619 C 0.1731 0.25926 0.15834 0.25417 0.15816 0.25417 C 0.15261 0.25602 0.14879 0.26064 0.14323 0.26203 C 0.13733 0.26365 0.12535 0.26619 0.12535 0.26642 C 0.13021 0.2618 0.13473 0.25856 0.14028 0.25625 C 0.15139 0.25787 0.16198 0.26041 0.1731 0.26203 C 0.13889 0.26365 0.10556 0.26666 0.07171 0.27012 C 0.05886 0.27683 0.04636 0.28377 0.03282 0.28608 C 0.01893 0.29186 0.00504 0.28701 -0.00746 0.29788 C 0.00782 0.31129 0.01789 0.29487 0.03282 0.28793 C 0.02553 0.28053 0.02275 0.28007 0.01337 0.27799 C 0.00938 0.27868 0.00521 0.27799 0.00157 0.28007 C -0.0026 0.28261 0.00244 0.29556 0.00296 0.29603 C 0.00764 0.30019 0.01407 0.29811 0.01945 0.29996 C 0.02483 0.29926 0.03039 0.2995 0.03577 0.29788 C 0.0375 0.29741 0.04619 0.2914 0.04931 0.29001 C 0.05608 0.28099 0.05452 0.28192 0.04636 0.27799 C 0.04341 0.27938 0.03924 0.27845 0.03733 0.28192 C 0.03282 0.29024 0.04237 0.29418 0.0448 0.29603 C 0.07813 0.29395 0.07049 0.29672 0.08959 0.28793 C 0.08369 0.27568 0.07952 0.27822 0.06875 0.28007 C 0.06667 0.28793 0.06754 0.29024 0.07171 0.29603 C 0.09132 0.29464 0.10035 0.30111 0.11198 0.28608 C 0.1073 0.27938 0.10521 0.27984 0.09844 0.28192 C 0.09896 0.28585 0.09757 0.2914 0.1 0.29395 C 0.10521 0.29926 0.11303 0.29626 0.11945 0.29788 C 0.13664 0.29556 0.12952 0.2951 0.14185 0.29001 C 0.14549 0.27429 0.13316 0.28076 0.12535 0.28192 C 0.12327 0.29117 0.12275 0.29279 0.12987 0.29603 C 0.1408 0.29533 0.15174 0.2958 0.16268 0.29395 C 0.16441 0.29371 0.16719 0.29233 0.16719 0.29001 C 0.16719 0.2877 0.15921 0.28446 0.15816 0.284 C 0.15678 0.28469 0.15417 0.284 0.15382 0.28608 C 0.15296 0.29071 0.15869 0.29903 0.15521 0.29996 C 0.125 0.30805 0.09358 0.30343 0.06268 0.30597 C 0.04341 0.31083 0.07014 0.30458 0.03143 0.3099 C 0.01528 0.31222 0.00018 0.31985 -0.01631 0.3217 C -0.01006 0.32609 -0.00729 0.33234 -0.00156 0.33765 C 0.00348 0.33696 0.00886 0.33858 0.01337 0.3358 C 0.01528 0.33465 0.01494 0.33049 0.01494 0.32771 C 0.01494 0.31522 0.0099 0.31661 0.00296 0.31175 C -0.00208 0.31245 -0.00729 0.31152 -0.01197 0.31383 C -0.01614 0.31592 -0.01163 0.32517 -0.01041 0.32586 C -0.00729 0.32771 -0.00347 0.32702 -4.72222E-6 0.32771 C 0.01789 0.32702 0.03594 0.32771 0.05382 0.32586 C 0.06303 0.32494 0.05018 0.31291 0.04775 0.31175 C 0.04375 0.31245 0.03855 0.3099 0.03577 0.31383 C 0.02813 0.32401 0.03924 0.32655 0.04185 0.32771 C 0.0533 0.32702 0.06476 0.32771 0.07622 0.32586 C 0.07796 0.32563 0.07987 0.32401 0.08056 0.3217 C 0.08264 0.31476 0.075 0.31453 0.0731 0.31383 C 0.06771 0.31568 0.06007 0.31568 0.06875 0.32979 C 0.07153 0.33442 0.08056 0.33765 0.08056 0.33789 C 0.09098 0.33696 0.10157 0.33765 0.11198 0.3358 C 0.11719 0.33488 0.11424 0.32332 0.11337 0.3217 C 0.11216 0.31938 0.10521 0.31684 0.10296 0.31592 C 0.1 0.31661 0.09601 0.31476 0.0941 0.31777 C 0.09254 0.32031 0.09393 0.32494 0.09549 0.32771 C 0.09775 0.33164 0.10452 0.3358 0.10452 0.33604 C 0.11841 0.33511 0.13264 0.3365 0.14636 0.33372 C 0.14792 0.33349 0.14601 0.3291 0.1448 0.32771 C 0.14219 0.32424 0.13577 0.31985 0.13577 0.32008 C 0.1323 0.32054 0.12778 0.31846 0.12535 0.3217 C 0.12414 0.32332 0.12691 0.33488 0.12987 0.3358 C 0.13525 0.33742 0.1408 0.33696 0.14636 0.33765 C 0.15521 0.34182 0.16389 0.34043 0.17171 0.33372 C 0.12362 0.32771 0.07362 0.3365 0.02535 0.34159 C 0.01216 0.34529 -0.0019 0.34159 -0.01493 0.34575 C -0.01684 0.34644 -0.01423 0.35107 -0.01336 0.35361 C -0.01111 0.36078 -0.01076 0.35939 -0.0059 0.36148 C 0.00348 0.36078 0.01303 0.36124 0.0224 0.35963 C 0.02414 0.35939 0.02622 0.35801 0.02691 0.35569 C 0.029 0.34876 0.02136 0.34829 0.01945 0.3476 C 0.01789 0.34621 0.01667 0.3439 0.01494 0.34367 C 0.00365 0.34159 0.01042 0.3587 0.01494 0.35963 C 0.02622 0.36194 0.03785 0.36078 0.04931 0.36148 C 0.05278 0.36078 0.05678 0.36217 0.05973 0.35963 C 0.06285 0.35685 0.05678 0.35246 0.05382 0.34968 C 0.05139 0.35037 0.0481 0.34922 0.04636 0.35153 C 0.04514 0.35292 0.04688 0.35569 0.04775 0.35754 C 0.05122 0.36448 0.05261 0.36356 0.05816 0.36564 C 0.06737 0.37373 0.07796 0.37003 0.08803 0.36564 C 0.08646 0.3587 0.08455 0.35454 0.08056 0.34968 C 0.07657 0.35037 0.0724 0.34945 0.06875 0.35153 C 0.0606 0.35639 0.075 0.36679 0.07622 0.36749 C 0.10053 0.36656 0.12848 0.38345 0.12396 0.35153 C 0.11893 0.35222 0.11303 0.34945 0.10903 0.35361 C 0.10018 0.36263 0.1191 0.37026 0.12084 0.37142 C 0.12987 0.37073 0.13889 0.37211 0.14775 0.36957 C 0.14931 0.36911 0.14948 0.36564 0.14931 0.36356 C 0.14844 0.35523 0.14514 0.35477 0.14028 0.35153 C 0.13577 0.35222 0.13021 0.34968 0.12691 0.35361 C 0.12466 0.35639 0.12726 0.36171 0.1283 0.36564 C 0.13056 0.37443 0.1375 0.37581 0.14323 0.37743 C 0.15018 0.37674 0.15747 0.37766 0.16424 0.37535 C 0.16771 0.37419 0.17049 0.37073 0.1731 0.36749 C 0.17414 0.3661 0.17761 0.36356 0.17622 0.36356 C 0.14237 0.36286 0.10851 0.36494 0.07466 0.36564 C 0.04254 0.37003 0.01146 0.37581 -0.02083 0.37743 C -0.02239 0.37813 -0.025 0.37743 -0.02534 0.37951 C -0.02586 0.38183 -0.02326 0.38321 -0.02239 0.3853 C -0.0217 0.38715 -0.02187 0.38969 -0.02083 0.39131 C -0.01875 0.39455 -0.01562 0.3964 -0.01336 0.3994 C 0.02049 0.39663 0.01563 0.40172 0.00157 0.38738 C -0.00243 0.38807 -0.00677 0.38738 -0.01041 0.38946 C -0.0118 0.39038 -0.01232 0.39316 -0.01197 0.39524 C -0.00989 0.40495 -0.00607 0.4038 -4.72222E-6 0.40518 C 0.01146 0.40449 0.0231 0.40634 0.03438 0.40333 C 0.03646 0.40287 0.0316 0.39894 0.02987 0.39732 C 0.02674 0.39432 0.02292 0.39293 0.01945 0.39131 C 0.01737 0.392 0.01459 0.39108 0.01337 0.39339 C 0.01233 0.3957 0.01737 0.39778 0.02084 0.3994 C 0.03021 0.40357 0.04098 0.40657 0.0507 0.40935 C 0.06875 0.40796 0.07587 0.41235 0.08803 0.40125 C 0.08577 0.3816 0.08421 0.38715 0.06875 0.38946 C 0.07518 0.41629 0.11389 0.39778 0.12396 0.39732 C 0.11928 0.3883 0.11893 0.38738 0.11198 0.39339 C 0.11407 0.40495 0.11823 0.40865 0.12691 0.4112 C 0.13629 0.4105 0.14601 0.41212 0.15521 0.40935 C 0.15695 0.40889 0.15348 0.40495 0.15226 0.40333 C 0.14948 0.39963 0.14671 0.39894 0.14323 0.39732 C 0.14428 0.39987 0.14462 0.40333 0.14636 0.40518 C 0.14879 0.40773 0.15226 0.40796 0.15521 0.40935 C 0.15678 0.41004 0.16945 0.41721 0.17171 0.41721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70" y="252369"/>
            <a:ext cx="8001000" cy="6429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Первый Международный День </a:t>
            </a:r>
            <a:br>
              <a:rPr lang="ru-RU" sz="3200" dirty="0" smtClean="0"/>
            </a:br>
            <a:r>
              <a:rPr lang="ru-RU" sz="3200" dirty="0" smtClean="0"/>
              <a:t>Школьных Библиотек</a:t>
            </a:r>
            <a:endParaRPr lang="en-US" sz="32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555570" y="1676376"/>
            <a:ext cx="8001000" cy="3227388"/>
          </a:xfrm>
        </p:spPr>
        <p:txBody>
          <a:bodyPr>
            <a:normAutofit/>
          </a:bodyPr>
          <a:lstStyle/>
          <a:p>
            <a:pPr indent="3698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1800" b="1" dirty="0" smtClean="0">
                <a:latin typeface="Comic Sans MS" pitchFamily="66" charset="0"/>
              </a:rPr>
              <a:t>Первый Международный День Школьных Библиотек  был проведен 18 октября 1999 года на тему «Один день из жизни…»</a:t>
            </a:r>
          </a:p>
          <a:p>
            <a:pPr indent="200025" algn="just" eaLnBrk="1" hangingPunct="1">
              <a:buFont typeface="Wingdings" pitchFamily="2" charset="2"/>
              <a:buNone/>
              <a:defRPr/>
            </a:pPr>
            <a:r>
              <a:rPr lang="ru-RU" sz="1400" dirty="0" smtClean="0">
                <a:latin typeface="Comic Sans MS" pitchFamily="66" charset="0"/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1400" dirty="0" smtClean="0">
              <a:latin typeface="Comic Sans MS" pitchFamily="66" charset="0"/>
            </a:endParaRPr>
          </a:p>
          <a:p>
            <a:pPr marL="0" indent="452438" algn="just" eaLnBrk="1" hangingPunct="1">
              <a:buFont typeface="Wingdings" pitchFamily="2" charset="2"/>
              <a:buNone/>
              <a:defRPr/>
            </a:pPr>
            <a:r>
              <a:rPr lang="uk-UA" sz="1400" dirty="0" smtClean="0">
                <a:latin typeface="Comic Sans MS" pitchFamily="66" charset="0"/>
              </a:rPr>
              <a:t>Австралийская Ассоциация Школьных Библиотек (</a:t>
            </a:r>
            <a:r>
              <a:rPr lang="en-US" sz="1400" dirty="0" smtClean="0">
                <a:latin typeface="Comic Sans MS" pitchFamily="66" charset="0"/>
              </a:rPr>
              <a:t>SLAV</a:t>
            </a:r>
            <a:r>
              <a:rPr lang="uk-UA" sz="1400" dirty="0" smtClean="0">
                <a:latin typeface="Comic Sans MS" pitchFamily="66" charset="0"/>
              </a:rPr>
              <a:t>) была первой организацией, которая стала отмечать Международный День </a:t>
            </a:r>
            <a:r>
              <a:rPr lang="uk-UA" sz="1400" dirty="0" err="1" smtClean="0">
                <a:latin typeface="Comic Sans MS" pitchFamily="66" charset="0"/>
              </a:rPr>
              <a:t>Школьных</a:t>
            </a:r>
            <a:r>
              <a:rPr lang="uk-UA" sz="1400" dirty="0" smtClean="0">
                <a:latin typeface="Comic Sans MS" pitchFamily="66" charset="0"/>
              </a:rPr>
              <a:t> </a:t>
            </a:r>
            <a:r>
              <a:rPr lang="uk-UA" sz="1400" dirty="0" err="1" smtClean="0">
                <a:latin typeface="Comic Sans MS" pitchFamily="66" charset="0"/>
              </a:rPr>
              <a:t>Библиотек</a:t>
            </a:r>
            <a:endParaRPr lang="uk-UA" sz="1400" dirty="0" smtClean="0">
              <a:latin typeface="Comic Sans MS" pitchFamily="66" charset="0"/>
            </a:endParaRPr>
          </a:p>
          <a:p>
            <a:pPr marL="0" indent="452438" algn="just" eaLnBrk="1" hangingPunct="1">
              <a:buFont typeface="Wingdings" pitchFamily="2" charset="2"/>
              <a:buNone/>
              <a:defRPr/>
            </a:pPr>
            <a:endParaRPr lang="uk-UA" sz="1400" dirty="0" smtClean="0">
              <a:latin typeface="Comic Sans MS" pitchFamily="66" charset="0"/>
            </a:endParaRPr>
          </a:p>
          <a:p>
            <a:pPr marL="0" indent="452438" algn="just" eaLnBrk="1" hangingPunct="1">
              <a:buFont typeface="Wingdings" pitchFamily="2" charset="2"/>
              <a:buNone/>
              <a:defRPr/>
            </a:pPr>
            <a:r>
              <a:rPr lang="uk-UA" sz="1400" dirty="0" smtClean="0">
                <a:latin typeface="Comic Sans MS" pitchFamily="66" charset="0"/>
              </a:rPr>
              <a:t>                        СТРАНУ УГАДАЛ – КАК ПРАЗДНОВАТЬ УЗНАЛ</a:t>
            </a:r>
            <a:endParaRPr lang="en-US" sz="1000" dirty="0" smtClean="0">
              <a:latin typeface="Comic Sans MS" pitchFamily="66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0" y="5919788"/>
            <a:ext cx="4105275" cy="9382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sz="1100" dirty="0" smtClean="0"/>
          </a:p>
          <a:p>
            <a:pPr>
              <a:defRPr/>
            </a:pPr>
            <a:endParaRPr lang="ru-RU" sz="1100" dirty="0" smtClean="0"/>
          </a:p>
          <a:p>
            <a:pPr>
              <a:defRPr/>
            </a:pPr>
            <a:endParaRPr lang="ru-RU" sz="1100" dirty="0" smtClean="0"/>
          </a:p>
          <a:p>
            <a:pPr>
              <a:defRPr/>
            </a:pPr>
            <a:endParaRPr lang="ru-RU" sz="1100" dirty="0" smtClean="0"/>
          </a:p>
          <a:p>
            <a:pPr>
              <a:defRPr/>
            </a:pPr>
            <a:endParaRPr lang="ru-RU" sz="1100" dirty="0" smtClean="0"/>
          </a:p>
        </p:txBody>
      </p:sp>
      <p:pic>
        <p:nvPicPr>
          <p:cNvPr id="26" name="Рисунок 10" descr="au.gif">
            <a:hlinkClick r:id="rId4" action="ppaction://hlinksldjump"/>
          </p:cNvPr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36811" y="4195775"/>
            <a:ext cx="550105" cy="3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sx="101000" sy="101000" algn="tl" rotWithShape="0">
              <a:prstClr val="black">
                <a:alpha val="94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27" name="Рисунок 8" descr="ca.gif">
            <a:hlinkClick r:id="rId6" action="ppaction://hlinksldjump"/>
          </p:cNvPr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878253" y="4195773"/>
            <a:ext cx="550105" cy="3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sx="101000" sy="101000" algn="tl" rotWithShape="0">
              <a:prstClr val="black">
                <a:alpha val="94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28" name="Рисунок 8" descr="gb.gif">
            <a:hlinkClick r:id="rId8" action="ppaction://hlinksldjump"/>
          </p:cNvPr>
          <p:cNvPicPr preferRelativeResize="0">
            <a:picLocks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023272" y="4200390"/>
            <a:ext cx="550105" cy="3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sx="101000" sy="101000" algn="tl" rotWithShape="0">
              <a:prstClr val="black">
                <a:alpha val="94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29" name="Рисунок 11" descr="it.gif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119695" y="4195773"/>
            <a:ext cx="550105" cy="3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sx="101000" sy="101000" algn="tl" rotWithShape="0">
              <a:prstClr val="black">
                <a:alpha val="94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0" name="Рисунок 6" descr="hk.gif">
            <a:hlinkClick r:id="rId11" action="ppaction://hlinksldjump"/>
          </p:cNvPr>
          <p:cNvPicPr preferRelativeResize="0">
            <a:picLocks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740416" y="4195773"/>
            <a:ext cx="550105" cy="3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sx="101000" sy="101000" algn="tl" rotWithShape="0">
              <a:prstClr val="black">
                <a:alpha val="94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1" name="Рисунок 7" descr="nl.gif">
            <a:hlinkClick r:id="rId11" action="ppaction://hlinksldjump"/>
          </p:cNvPr>
          <p:cNvPicPr preferRelativeResize="0">
            <a:picLocks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3257532" y="4195773"/>
            <a:ext cx="550105" cy="3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sx="101000" sy="101000" algn="tl" rotWithShape="0">
              <a:prstClr val="black">
                <a:alpha val="94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2" name="Рисунок 5" descr="pl.gif">
            <a:hlinkClick r:id="rId14" action="ppaction://hlinksldjump"/>
          </p:cNvPr>
          <p:cNvPicPr preferRelativeResize="0">
            <a:picLocks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4498974" y="4195773"/>
            <a:ext cx="550105" cy="3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sx="101000" sy="101000" algn="tl" rotWithShape="0">
              <a:prstClr val="black">
                <a:alpha val="94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3" name="Рисунок 7" descr="pt.gif">
            <a:hlinkClick r:id="rId14" action="ppaction://hlinksldjump"/>
          </p:cNvPr>
          <p:cNvPicPr preferRelativeResize="0">
            <a:picLocks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6361137" y="4195773"/>
            <a:ext cx="550105" cy="3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sx="101000" sy="101000" algn="tl" rotWithShape="0">
              <a:prstClr val="black">
                <a:alpha val="94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4" name="Рисунок 6" descr="ro.gif">
            <a:hlinkClick r:id="rId17" action="ppaction://hlinksldjump"/>
          </p:cNvPr>
          <p:cNvPicPr preferRelativeResize="0">
            <a:picLocks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1395369" y="4195773"/>
            <a:ext cx="550105" cy="3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sx="101000" sy="101000" algn="tl" rotWithShape="0">
              <a:prstClr val="black">
                <a:alpha val="94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5" name="Рисунок 7" descr="cz.gif">
            <a:hlinkClick r:id="rId19" action="ppaction://hlinksldjump"/>
          </p:cNvPr>
          <p:cNvPicPr preferRelativeResize="0">
            <a:picLocks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6981858" y="4195773"/>
            <a:ext cx="550105" cy="3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sx="101000" sy="101000" algn="tl" rotWithShape="0">
              <a:prstClr val="black">
                <a:alpha val="94000"/>
              </a:prstClr>
            </a:outerShdw>
          </a:effectLst>
          <a:scene3d>
            <a:camera prst="isometricOffAxis2Left"/>
            <a:lightRig rig="threePt" dir="t"/>
          </a:scene3d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596" y="215856"/>
            <a:ext cx="8001000" cy="1143000"/>
          </a:xfrm>
        </p:spPr>
        <p:txBody>
          <a:bodyPr/>
          <a:lstStyle/>
          <a:p>
            <a:pPr algn="l" eaLnBrk="1" hangingPunct="1"/>
            <a:r>
              <a:rPr lang="uk-UA" sz="2600" dirty="0" err="1" smtClean="0">
                <a:latin typeface="Comic Sans MS" pitchFamily="66" charset="0"/>
              </a:rPr>
              <a:t>Как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празднуется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Международный</a:t>
            </a:r>
            <a:r>
              <a:rPr lang="uk-UA" sz="2600" dirty="0" smtClean="0">
                <a:latin typeface="Comic Sans MS" pitchFamily="66" charset="0"/>
              </a:rPr>
              <a:t> День </a:t>
            </a:r>
            <a:r>
              <a:rPr lang="uk-UA" sz="2600" dirty="0" err="1" smtClean="0">
                <a:latin typeface="Comic Sans MS" pitchFamily="66" charset="0"/>
              </a:rPr>
              <a:t>Школьных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Библиотек</a:t>
            </a:r>
            <a:r>
              <a:rPr lang="uk-UA" sz="2600" dirty="0" smtClean="0">
                <a:latin typeface="Comic Sans MS" pitchFamily="66" charset="0"/>
              </a:rPr>
              <a:t> в </a:t>
            </a:r>
            <a:r>
              <a:rPr lang="uk-UA" sz="2600" dirty="0" err="1" smtClean="0">
                <a:latin typeface="Comic Sans MS" pitchFamily="66" charset="0"/>
              </a:rPr>
              <a:t>разных</a:t>
            </a:r>
            <a:r>
              <a:rPr lang="uk-UA" sz="2600" dirty="0" smtClean="0">
                <a:latin typeface="Comic Sans MS" pitchFamily="66" charset="0"/>
              </a:rPr>
              <a:t> </a:t>
            </a:r>
            <a:r>
              <a:rPr lang="uk-UA" sz="2600" dirty="0" err="1" smtClean="0">
                <a:latin typeface="Comic Sans MS" pitchFamily="66" charset="0"/>
              </a:rPr>
              <a:t>странах</a:t>
            </a:r>
            <a:r>
              <a:rPr lang="uk-UA" sz="2600" dirty="0" smtClean="0">
                <a:latin typeface="Comic Sans MS" pitchFamily="66" charset="0"/>
              </a:rPr>
              <a:t> мира.</a:t>
            </a:r>
            <a:endParaRPr lang="en-US" sz="2600" dirty="0" smtClean="0"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4421" y="1605981"/>
            <a:ext cx="8266113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000" b="1" dirty="0" smtClean="0">
                <a:latin typeface="Comic Sans MS" pitchFamily="66" charset="0"/>
              </a:rPr>
              <a:t>                        </a:t>
            </a:r>
            <a:r>
              <a:rPr lang="uk-UA" b="1" u="sng" dirty="0" err="1" smtClean="0">
                <a:latin typeface="Comic Sans MS" pitchFamily="66" charset="0"/>
              </a:rPr>
              <a:t>Австралия</a:t>
            </a:r>
            <a:r>
              <a:rPr lang="uk-UA" b="1" u="sng" dirty="0" smtClean="0">
                <a:latin typeface="Comic Sans MS" pitchFamily="66" charset="0"/>
              </a:rPr>
              <a:t>:</a:t>
            </a:r>
            <a:endParaRPr lang="en-US" b="1" u="sng" dirty="0" smtClean="0">
              <a:latin typeface="Comic Sans MS" pitchFamily="66" charset="0"/>
            </a:endParaRPr>
          </a:p>
          <a:p>
            <a:pPr eaLnBrk="1" hangingPunct="1"/>
            <a:r>
              <a:rPr lang="ru-RU" sz="2000" dirty="0" smtClean="0">
                <a:latin typeface="Comic Sans MS" pitchFamily="66" charset="0"/>
              </a:rPr>
              <a:t>Свободный стиль одежды в этот день. Национальные костюмы поощряются</a:t>
            </a:r>
            <a:r>
              <a:rPr lang="uk-UA" sz="2000" dirty="0" smtClean="0">
                <a:latin typeface="Comic Sans MS" pitchFamily="66" charset="0"/>
              </a:rPr>
              <a:t>.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r>
              <a:rPr lang="uk-UA" sz="2000" dirty="0" err="1" smtClean="0">
                <a:latin typeface="Comic Sans MS" pitchFamily="66" charset="0"/>
              </a:rPr>
              <a:t>Работа</a:t>
            </a:r>
            <a:r>
              <a:rPr lang="uk-UA" sz="2000" dirty="0" smtClean="0">
                <a:latin typeface="Comic Sans MS" pitchFamily="66" charset="0"/>
              </a:rPr>
              <a:t> </a:t>
            </a:r>
            <a:r>
              <a:rPr lang="uk-UA" sz="2000" dirty="0" err="1" smtClean="0">
                <a:latin typeface="Comic Sans MS" pitchFamily="66" charset="0"/>
              </a:rPr>
              <a:t>волонтеров</a:t>
            </a:r>
            <a:r>
              <a:rPr lang="uk-UA" sz="2000" dirty="0" smtClean="0">
                <a:latin typeface="Comic Sans MS" pitchFamily="66" charset="0"/>
              </a:rPr>
              <a:t> в </a:t>
            </a:r>
            <a:r>
              <a:rPr lang="uk-UA" sz="2000" dirty="0" err="1" smtClean="0">
                <a:latin typeface="Comic Sans MS" pitchFamily="66" charset="0"/>
              </a:rPr>
              <a:t>школьной</a:t>
            </a:r>
            <a:r>
              <a:rPr lang="uk-UA" sz="2000" dirty="0" smtClean="0">
                <a:latin typeface="Comic Sans MS" pitchFamily="66" charset="0"/>
              </a:rPr>
              <a:t> </a:t>
            </a:r>
            <a:r>
              <a:rPr lang="uk-UA" sz="2000" dirty="0" err="1" smtClean="0">
                <a:latin typeface="Comic Sans MS" pitchFamily="66" charset="0"/>
              </a:rPr>
              <a:t>библиотеке</a:t>
            </a:r>
            <a:r>
              <a:rPr lang="uk-UA" sz="2000" dirty="0" smtClean="0">
                <a:latin typeface="Comic Sans MS" pitchFamily="66" charset="0"/>
              </a:rPr>
              <a:t>. 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r>
              <a:rPr lang="uk-UA" sz="2000" dirty="0" err="1" smtClean="0">
                <a:latin typeface="Comic Sans MS" pitchFamily="66" charset="0"/>
              </a:rPr>
              <a:t>Книжные</a:t>
            </a:r>
            <a:r>
              <a:rPr lang="uk-UA" sz="2000" dirty="0" smtClean="0">
                <a:latin typeface="Comic Sans MS" pitchFamily="66" charset="0"/>
              </a:rPr>
              <a:t> и </a:t>
            </a:r>
            <a:r>
              <a:rPr lang="uk-UA" sz="2000" dirty="0" err="1" smtClean="0">
                <a:latin typeface="Comic Sans MS" pitchFamily="66" charset="0"/>
              </a:rPr>
              <a:t>фотовыставки</a:t>
            </a:r>
            <a:r>
              <a:rPr lang="uk-UA" sz="2000" dirty="0" smtClean="0">
                <a:latin typeface="Comic Sans MS" pitchFamily="66" charset="0"/>
              </a:rPr>
              <a:t>. 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r>
              <a:rPr lang="uk-UA" sz="2000" dirty="0" err="1" smtClean="0">
                <a:latin typeface="Comic Sans MS" pitchFamily="66" charset="0"/>
              </a:rPr>
              <a:t>Библиотечные</a:t>
            </a:r>
            <a:r>
              <a:rPr lang="uk-UA" sz="2000" dirty="0" smtClean="0">
                <a:latin typeface="Comic Sans MS" pitchFamily="66" charset="0"/>
              </a:rPr>
              <a:t> уроки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dirty="0" smtClean="0">
                <a:latin typeface="Comic Sans MS" pitchFamily="66" charset="0"/>
              </a:rPr>
              <a:t>     и </a:t>
            </a:r>
            <a:r>
              <a:rPr lang="uk-UA" sz="2000" dirty="0" err="1" smtClean="0">
                <a:latin typeface="Comic Sans MS" pitchFamily="66" charset="0"/>
              </a:rPr>
              <a:t>классные</a:t>
            </a:r>
            <a:r>
              <a:rPr lang="uk-UA" sz="2000" dirty="0" smtClean="0">
                <a:latin typeface="Comic Sans MS" pitchFamily="66" charset="0"/>
              </a:rPr>
              <a:t> </a:t>
            </a:r>
            <a:r>
              <a:rPr lang="uk-UA" sz="2000" dirty="0" err="1" smtClean="0">
                <a:latin typeface="Comic Sans MS" pitchFamily="66" charset="0"/>
              </a:rPr>
              <a:t>часы</a:t>
            </a:r>
            <a:r>
              <a:rPr lang="uk-UA" sz="2000" dirty="0" smtClean="0">
                <a:latin typeface="Comic Sans MS" pitchFamily="66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76077" y="836577"/>
            <a:ext cx="3780000" cy="442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11273" name="Рисунок 10" descr="au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903" y="1767898"/>
            <a:ext cx="7143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7931196" y="6057936"/>
            <a:ext cx="401643" cy="36513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7116" y="1520850"/>
            <a:ext cx="6756385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sz="2400" b="1" dirty="0" smtClean="0">
                <a:latin typeface="Comic Sans MS" pitchFamily="66" charset="0"/>
              </a:rPr>
              <a:t>                       </a:t>
            </a:r>
            <a:r>
              <a:rPr lang="uk-UA" sz="2400" b="1" u="sng" dirty="0" err="1" smtClean="0">
                <a:latin typeface="Comic Sans MS" pitchFamily="66" charset="0"/>
              </a:rPr>
              <a:t>Великобритания</a:t>
            </a:r>
            <a:endParaRPr lang="uk-UA" sz="2400" b="1" u="sng" dirty="0" smtClean="0">
              <a:latin typeface="Comic Sans MS" pitchFamily="66" charset="0"/>
            </a:endParaRPr>
          </a:p>
          <a:p>
            <a:pPr marL="0" indent="271463" algn="just">
              <a:buFont typeface="Wingdings" pitchFamily="2" charset="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Конкурс на лучшую фотографию о  праздновании Международного Дня Школьных Библиотек в  школе. Определяется по одному победителю в категориях "Начальная школа" и "Средняя школа"</a:t>
            </a:r>
            <a:r>
              <a:rPr lang="uk-UA" sz="1800" dirty="0" smtClean="0">
                <a:latin typeface="Comic Sans MS" pitchFamily="66" charset="0"/>
              </a:rPr>
              <a:t>.</a:t>
            </a:r>
          </a:p>
          <a:p>
            <a:pPr marL="0" indent="271463" algn="just"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sz="1800" dirty="0" smtClean="0">
                <a:latin typeface="Comic Sans MS" pitchFamily="66" charset="0"/>
              </a:rPr>
              <a:t> Победители получают комплект книг для  библиотеки на сумму 50 фунтов стерлингов. Ассоциация разработала также праздничные </a:t>
            </a:r>
            <a:r>
              <a:rPr lang="ru-RU" sz="1800" dirty="0" err="1" smtClean="0">
                <a:latin typeface="Comic Sans MS" pitchFamily="66" charset="0"/>
              </a:rPr>
              <a:t>постеры</a:t>
            </a:r>
            <a:r>
              <a:rPr lang="ru-RU" sz="1800" dirty="0" smtClean="0">
                <a:latin typeface="Comic Sans MS" pitchFamily="66" charset="0"/>
              </a:rPr>
              <a:t> и книжные закладки специально для этого Дня.</a:t>
            </a:r>
            <a:endParaRPr lang="en-US" sz="1800" dirty="0" smtClean="0">
              <a:latin typeface="Comic Sans MS" pitchFamily="66" charset="0"/>
            </a:endParaRPr>
          </a:p>
        </p:txBody>
      </p:sp>
      <p:pic>
        <p:nvPicPr>
          <p:cNvPr id="1031" name="Рисунок 8" descr="g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9728" y="172405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8596" y="215856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Как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празднуется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Международный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День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Школьных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Библиотек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в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разных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странах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мира.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Arial" pitchFamily="34" charset="0"/>
            </a:endParaRPr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7931196" y="6057936"/>
            <a:ext cx="401643" cy="36513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9057" y="1630389"/>
            <a:ext cx="7515225" cy="3733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000" b="1" dirty="0" smtClean="0">
                <a:latin typeface="Comic Sans MS" pitchFamily="66" charset="0"/>
              </a:rPr>
              <a:t>       </a:t>
            </a:r>
            <a:r>
              <a:rPr lang="uk-UA" u="sng" dirty="0" smtClean="0">
                <a:latin typeface="Comic Sans MS" pitchFamily="66" charset="0"/>
              </a:rPr>
              <a:t>Канада</a:t>
            </a:r>
          </a:p>
          <a:p>
            <a:pPr marL="90488" indent="-90488" algn="just" eaLnBrk="1" hangingPunct="1">
              <a:buFont typeface="Wingdings" pitchFamily="2" charset="2"/>
              <a:buNone/>
              <a:defRPr/>
            </a:pPr>
            <a:r>
              <a:rPr lang="uk-UA" dirty="0" smtClean="0">
                <a:latin typeface="Comic Sans MS" pitchFamily="66" charset="0"/>
              </a:rPr>
              <a:t>     </a:t>
            </a:r>
            <a:r>
              <a:rPr lang="ru-RU" sz="2000" dirty="0" smtClean="0">
                <a:latin typeface="Comic Sans MS" pitchFamily="66" charset="0"/>
              </a:rPr>
              <a:t>Имеет свой Национальный День Школьных                        Библиотек, который отмечается также каждый четвертый понедельник октября ежегодно, начиная с 2003 г. </a:t>
            </a:r>
          </a:p>
          <a:p>
            <a:pPr indent="109538"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 Авторские встречи.</a:t>
            </a:r>
          </a:p>
          <a:p>
            <a:pPr indent="19050"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 Конкурсы поэзии.</a:t>
            </a:r>
          </a:p>
          <a:p>
            <a:pPr indent="19050"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 Фотоконкурсы. </a:t>
            </a:r>
          </a:p>
          <a:p>
            <a:pPr indent="19050"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 Обмен книжными закладками между школами.</a:t>
            </a:r>
          </a:p>
          <a:p>
            <a:pPr indent="19050" eaLnBrk="1" hangingPunct="1">
              <a:defRPr/>
            </a:pPr>
            <a:r>
              <a:rPr lang="uk-UA" sz="1600" dirty="0" smtClean="0">
                <a:latin typeface="Comic Sans MS" pitchFamily="66" charset="0"/>
              </a:rPr>
              <a:t> Благотворительные акции.</a:t>
            </a:r>
            <a:endParaRPr lang="en-US" sz="1600" dirty="0" smtClean="0">
              <a:latin typeface="Comic Sans MS" pitchFamily="66" charset="0"/>
            </a:endParaRPr>
          </a:p>
          <a:p>
            <a:pPr indent="-71438" algn="just" eaLnBrk="1" hangingPunct="1">
              <a:buFont typeface="Wingdings" pitchFamily="2" charset="2"/>
              <a:buNone/>
              <a:defRPr/>
            </a:pPr>
            <a:endParaRPr lang="uk-UA" sz="2000" dirty="0" smtClean="0">
              <a:latin typeface="Comic Sans MS" pitchFamily="66" charset="0"/>
            </a:endParaRPr>
          </a:p>
        </p:txBody>
      </p:sp>
      <p:pic>
        <p:nvPicPr>
          <p:cNvPr id="12293" name="Рисунок 8" descr="c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728" y="1768502"/>
            <a:ext cx="711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28596" y="215856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Как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празднуется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Международный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День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Школьных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Библиотек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в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разных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странах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мира.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7931196" y="6057936"/>
            <a:ext cx="401643" cy="36513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1.9|2.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|1.2|1|0.1|1|1.5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0.7|1.1|0.8|0.2|0.2|0.6|0.3|0.2|1.3|1.1|0|1.3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0|0.6|0|0.6|0|0.5|0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0|0.7|0|0.7|0.1|0.5|0|0.5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0|0.7|0|0.7|0.1|0.5|0|0.5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0|0.7|0|0.7|0.1|0.5|0|0.5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0|0.7|0|0.7|0.1|0.5|0|0.5|0"/>
</p:tagLst>
</file>

<file path=ppt/theme/theme1.xml><?xml version="1.0" encoding="utf-8"?>
<a:theme xmlns:a="http://schemas.openxmlformats.org/drawingml/2006/main" name="Школьная пора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Школьная пора</Template>
  <TotalTime>738</TotalTime>
  <Words>709</Words>
  <Application>Microsoft Office PowerPoint</Application>
  <PresentationFormat>Экран (4:3)</PresentationFormat>
  <Paragraphs>117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Школьная пора</vt:lpstr>
      <vt:lpstr>«О чём молчит библиотека»</vt:lpstr>
      <vt:lpstr>Содержание</vt:lpstr>
      <vt:lpstr>БИБЛИОТЕКА - книжкин дом.</vt:lpstr>
      <vt:lpstr>Слайд 4</vt:lpstr>
      <vt:lpstr>Факты в «лицах».</vt:lpstr>
      <vt:lpstr> Первый Международный День  Школьных Библиотек</vt:lpstr>
      <vt:lpstr>Как празднуется Международный День Школьных Библиотек в разных странах мира.</vt:lpstr>
      <vt:lpstr>Слайд 8</vt:lpstr>
      <vt:lpstr>Слайд 9</vt:lpstr>
      <vt:lpstr>Как празднуется Международный День Школьных Библиотек в разных странах мира.</vt:lpstr>
      <vt:lpstr>Как празднуется Международный День Школьных Библиотек в разных странах мира.</vt:lpstr>
      <vt:lpstr>Как празднуется Международный День Школьных Библиотек в разных странах мира.</vt:lpstr>
      <vt:lpstr>Как празднуется Международный День Школьных Библиотек в разных странах мира.</vt:lpstr>
      <vt:lpstr>Как празднуется Международный День Школьных Библиотек в разных странах мира.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16.42.11</cp:lastModifiedBy>
  <cp:revision>74</cp:revision>
  <dcterms:created xsi:type="dcterms:W3CDTF">2011-07-06T07:21:00Z</dcterms:created>
  <dcterms:modified xsi:type="dcterms:W3CDTF">2016-11-17T17:09:08Z</dcterms:modified>
</cp:coreProperties>
</file>