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36" d="100"/>
          <a:sy n="36" d="100"/>
        </p:scale>
        <p:origin x="-3396" y="-16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76B7D-A94C-43A4-925C-4A7170314152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75425-7F03-4ED9-A441-6EED84409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14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75425-7F03-4ED9-A441-6EED844099B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6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8145-599D-4D1A-8E42-BDC74E16445D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F62-B267-49F2-8E94-7C08DCAE7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01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8145-599D-4D1A-8E42-BDC74E16445D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F62-B267-49F2-8E94-7C08DCAE7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257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8145-599D-4D1A-8E42-BDC74E16445D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F62-B267-49F2-8E94-7C08DCAE7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74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8145-599D-4D1A-8E42-BDC74E16445D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F62-B267-49F2-8E94-7C08DCAE7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564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8145-599D-4D1A-8E42-BDC74E16445D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F62-B267-49F2-8E94-7C08DCAE7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57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8145-599D-4D1A-8E42-BDC74E16445D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F62-B267-49F2-8E94-7C08DCAE7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98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8145-599D-4D1A-8E42-BDC74E16445D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F62-B267-49F2-8E94-7C08DCAE7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90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8145-599D-4D1A-8E42-BDC74E16445D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F62-B267-49F2-8E94-7C08DCAE7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15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8145-599D-4D1A-8E42-BDC74E16445D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F62-B267-49F2-8E94-7C08DCAE7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90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8145-599D-4D1A-8E42-BDC74E16445D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F62-B267-49F2-8E94-7C08DCAE7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0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8145-599D-4D1A-8E42-BDC74E16445D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F62-B267-49F2-8E94-7C08DCAE7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88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68145-599D-4D1A-8E42-BDC74E16445D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77F62-B267-49F2-8E94-7C08DCAE7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4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Индивидуальный проект.</a:t>
            </a:r>
            <a:br>
              <a:rPr lang="ru-RU" sz="5400" dirty="0" smtClean="0"/>
            </a:br>
            <a:r>
              <a:rPr lang="ru-RU" sz="5400" dirty="0" smtClean="0"/>
              <a:t>Итоги и перспективы реализации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Из опыта работы</a:t>
            </a:r>
          </a:p>
          <a:p>
            <a:r>
              <a:rPr lang="ru-RU" dirty="0" smtClean="0"/>
              <a:t>Учитель ГБОУШИОР Котова Т.В.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94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Продукты, созданные в процессе работы над проектом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1.Буклеты</a:t>
            </a:r>
          </a:p>
          <a:p>
            <a:r>
              <a:rPr lang="ru-RU" dirty="0" smtClean="0"/>
              <a:t>2.Гугл карта</a:t>
            </a:r>
          </a:p>
          <a:p>
            <a:r>
              <a:rPr lang="ru-RU" dirty="0" smtClean="0"/>
              <a:t>3.Викторина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t="15633" r="14728" b="7881"/>
          <a:stretch/>
        </p:blipFill>
        <p:spPr>
          <a:xfrm>
            <a:off x="7319909" y="1842160"/>
            <a:ext cx="4017336" cy="202692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114" y="4154989"/>
            <a:ext cx="3836379" cy="215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154989"/>
            <a:ext cx="3934987" cy="221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30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В этом учебном году темы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 smtClean="0"/>
              <a:t>«Бюджетная поездка. 2 дня в Калининграде»</a:t>
            </a:r>
          </a:p>
          <a:p>
            <a:r>
              <a:rPr lang="ru-RU" dirty="0" smtClean="0"/>
              <a:t>«Кофе в нашей жизни»</a:t>
            </a:r>
          </a:p>
          <a:p>
            <a:r>
              <a:rPr lang="ru-RU" dirty="0" smtClean="0"/>
              <a:t>«Карта мира на столе»</a:t>
            </a:r>
          </a:p>
          <a:p>
            <a:r>
              <a:rPr lang="ru-RU" dirty="0" smtClean="0"/>
              <a:t>«Тайна соленых озер»</a:t>
            </a:r>
          </a:p>
          <a:p>
            <a:r>
              <a:rPr lang="ru-RU" dirty="0" smtClean="0"/>
              <a:t>«Имена русских путешественников на карте России»</a:t>
            </a:r>
          </a:p>
          <a:p>
            <a:r>
              <a:rPr lang="ru-RU" dirty="0" smtClean="0"/>
              <a:t>«Как поможет оберег?»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Продуктами проекта станут : буклеты, видеофильм, скатерть с картой мира и изображением блюд, реферат, </a:t>
            </a:r>
            <a:r>
              <a:rPr lang="ru-RU" dirty="0" err="1" smtClean="0"/>
              <a:t>гугл</a:t>
            </a:r>
            <a:r>
              <a:rPr lang="ru-RU" dirty="0" smtClean="0"/>
              <a:t>-карта, поделка -оберег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42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083981" y="1974480"/>
            <a:ext cx="7846829" cy="91757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7200" dirty="0" smtClean="0">
                <a:latin typeface="Monotype Corsiva" panose="03010101010201010101" pitchFamily="66" charset="0"/>
              </a:rPr>
              <a:t>Спасибо за внимание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32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Что такое проектная деятельность?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7742382" cy="296637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уникальная деятельность,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направленная на достижение заранее определенного результата,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создание определенного уникального продукта или </a:t>
            </a:r>
            <a:r>
              <a:rPr lang="ru-RU" dirty="0" smtClean="0"/>
              <a:t>услуги.</a:t>
            </a:r>
          </a:p>
          <a:p>
            <a:pPr marL="0" indent="0">
              <a:buNone/>
            </a:pPr>
            <a:r>
              <a:rPr lang="ru-RU" sz="1600" dirty="0"/>
              <a:t>( Основы проектной деятельности : учебно-</a:t>
            </a:r>
            <a:r>
              <a:rPr lang="ru-RU" sz="1600" dirty="0" err="1"/>
              <a:t>мето</a:t>
            </a:r>
            <a:r>
              <a:rPr lang="ru-RU" sz="1600" dirty="0"/>
              <a:t>-</a:t>
            </a:r>
            <a:br>
              <a:rPr lang="ru-RU" sz="1600" dirty="0"/>
            </a:br>
            <a:r>
              <a:rPr lang="ru-RU" sz="1600" dirty="0" err="1"/>
              <a:t>дическое</a:t>
            </a:r>
            <a:r>
              <a:rPr lang="ru-RU" sz="1600" dirty="0"/>
              <a:t> пособие / сост. И. М. Дудина ; </a:t>
            </a:r>
            <a:r>
              <a:rPr lang="ru-RU" sz="1600" dirty="0" err="1"/>
              <a:t>Яросл</a:t>
            </a:r>
            <a:r>
              <a:rPr lang="ru-RU" sz="1600" dirty="0"/>
              <a:t>. гос. ун-т</a:t>
            </a:r>
            <a:br>
              <a:rPr lang="ru-RU" sz="1600" dirty="0"/>
            </a:br>
            <a:r>
              <a:rPr lang="ru-RU" sz="1600" dirty="0"/>
              <a:t>им. П. Г. Демидова. — Ярославль : </a:t>
            </a:r>
            <a:r>
              <a:rPr lang="ru-RU" sz="1600" dirty="0" err="1"/>
              <a:t>ЯрГУ</a:t>
            </a:r>
            <a:r>
              <a:rPr lang="ru-RU" sz="1600" dirty="0"/>
              <a:t>, 2019)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05" r="6578" b="14975"/>
          <a:stretch/>
        </p:blipFill>
        <p:spPr>
          <a:xfrm>
            <a:off x="9534018" y="1736869"/>
            <a:ext cx="2205400" cy="2920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531" y="3794323"/>
            <a:ext cx="2023998" cy="26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72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58023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Что такое проект?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0613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Это уникальный </a:t>
            </a:r>
            <a:r>
              <a:rPr lang="ru-RU" dirty="0"/>
              <a:t>процесс, состоящий из совокупности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скоординированных и управляемых видов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начальной и конечной датами, предпринятый для достижения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соответствующей конкретным требованиям цели, включающий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ограничения по срокам, стоимости и ресурсам</a:t>
            </a:r>
            <a:r>
              <a:rPr lang="ru-RU" dirty="0" smtClean="0"/>
              <a:t>.</a:t>
            </a:r>
          </a:p>
          <a:p>
            <a:pPr marL="0" indent="0" algn="r">
              <a:buNone/>
            </a:pPr>
            <a:r>
              <a:rPr lang="ru-RU" sz="1200" dirty="0" smtClean="0"/>
              <a:t>                         ( </a:t>
            </a:r>
            <a:r>
              <a:rPr lang="ru-RU" sz="1200" dirty="0"/>
              <a:t>Основы проектной деятельности : учебно-</a:t>
            </a:r>
            <a:r>
              <a:rPr lang="ru-RU" sz="1200" dirty="0" err="1"/>
              <a:t>мето</a:t>
            </a:r>
            <a:r>
              <a:rPr lang="ru-RU" sz="1200" dirty="0"/>
              <a:t>-</a:t>
            </a:r>
            <a:br>
              <a:rPr lang="ru-RU" sz="1200" dirty="0"/>
            </a:br>
            <a:r>
              <a:rPr lang="ru-RU" sz="1200" dirty="0" err="1"/>
              <a:t>дическое</a:t>
            </a:r>
            <a:r>
              <a:rPr lang="ru-RU" sz="1200" dirty="0"/>
              <a:t> пособие / сост. И. М. Дудина ; </a:t>
            </a:r>
            <a:r>
              <a:rPr lang="ru-RU" sz="1200" dirty="0" err="1"/>
              <a:t>Яросл</a:t>
            </a:r>
            <a:r>
              <a:rPr lang="ru-RU" sz="1200" dirty="0"/>
              <a:t>. гос. ун-т</a:t>
            </a:r>
            <a:br>
              <a:rPr lang="ru-RU" sz="1200" dirty="0"/>
            </a:br>
            <a:r>
              <a:rPr lang="ru-RU" sz="1200" dirty="0"/>
              <a:t>им. П. Г. Демидова. — Ярославль : </a:t>
            </a:r>
            <a:r>
              <a:rPr lang="ru-RU" sz="1200" dirty="0" err="1"/>
              <a:t>ЯрГУ</a:t>
            </a:r>
            <a:r>
              <a:rPr lang="ru-RU" sz="1200" dirty="0"/>
              <a:t>, </a:t>
            </a:r>
            <a:r>
              <a:rPr lang="ru-RU" sz="1200" dirty="0" smtClean="0"/>
              <a:t>2019)</a:t>
            </a:r>
            <a:endParaRPr lang="ru-RU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5772" y="3996571"/>
            <a:ext cx="1900410" cy="253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8482" y="4051392"/>
            <a:ext cx="1859039" cy="247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272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Каковы основные требования к проекту: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1) наличие </a:t>
            </a:r>
            <a:r>
              <a:rPr lang="ru-RU" dirty="0"/>
              <a:t>социально значимой задачи (проблемы);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2) планирование действий по разрешению проблемы;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3) пооперационная разработка проекта с указанием выходов,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сроков и ответственных;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4) самостоятельная (индивидуальная, парная, групповая) </a:t>
            </a:r>
            <a:r>
              <a:rPr lang="ru-RU" dirty="0" err="1"/>
              <a:t>дея</a:t>
            </a:r>
            <a:r>
              <a:rPr lang="ru-RU" dirty="0"/>
              <a:t>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тельность</a:t>
            </a:r>
            <a:r>
              <a:rPr lang="ru-RU" dirty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5) структурирование содержательной части проекта (с указа-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нием</a:t>
            </a:r>
            <a:r>
              <a:rPr lang="ru-RU" dirty="0"/>
              <a:t> поэтапных результатов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использование исследовательских методов</a:t>
            </a:r>
            <a:endParaRPr lang="ru-RU" dirty="0" smtClean="0"/>
          </a:p>
          <a:p>
            <a:pPr marL="0" indent="0" algn="r">
              <a:buNone/>
            </a:pPr>
            <a:r>
              <a:rPr lang="ru-RU" sz="1200" dirty="0"/>
              <a:t>( Основы проектной деятельности : учебно-</a:t>
            </a:r>
            <a:r>
              <a:rPr lang="ru-RU" sz="1200" dirty="0" err="1"/>
              <a:t>мето</a:t>
            </a:r>
            <a:r>
              <a:rPr lang="ru-RU" sz="1200" dirty="0"/>
              <a:t>-</a:t>
            </a:r>
            <a:br>
              <a:rPr lang="ru-RU" sz="1200" dirty="0"/>
            </a:br>
            <a:r>
              <a:rPr lang="ru-RU" sz="1200" dirty="0" err="1"/>
              <a:t>дическое</a:t>
            </a:r>
            <a:r>
              <a:rPr lang="ru-RU" sz="1200" dirty="0"/>
              <a:t> пособие / сост. И. М. Дудина ; </a:t>
            </a:r>
            <a:r>
              <a:rPr lang="ru-RU" sz="1200" dirty="0" err="1"/>
              <a:t>Яросл</a:t>
            </a:r>
            <a:r>
              <a:rPr lang="ru-RU" sz="1200" dirty="0"/>
              <a:t>. гос. ун-т</a:t>
            </a:r>
            <a:br>
              <a:rPr lang="ru-RU" sz="1200" dirty="0"/>
            </a:br>
            <a:r>
              <a:rPr lang="ru-RU" sz="1200" dirty="0"/>
              <a:t>им. П. Г. Демидова. — Ярославль : </a:t>
            </a:r>
            <a:r>
              <a:rPr lang="ru-RU" sz="1200" dirty="0" err="1"/>
              <a:t>ЯрГУ</a:t>
            </a:r>
            <a:r>
              <a:rPr lang="ru-RU" sz="1200" dirty="0"/>
              <a:t>, 2019)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66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Виды проектов  по </a:t>
            </a:r>
            <a:r>
              <a:rPr lang="ru-RU" dirty="0"/>
              <a:t>доминирующей деятельности: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исследовательские;</a:t>
            </a:r>
            <a:br>
              <a:rPr lang="ru-RU" dirty="0"/>
            </a:br>
            <a:r>
              <a:rPr lang="ru-RU" dirty="0"/>
              <a:t>- творческие;</a:t>
            </a:r>
            <a:br>
              <a:rPr lang="ru-RU" dirty="0"/>
            </a:br>
            <a:r>
              <a:rPr lang="ru-RU" dirty="0"/>
              <a:t>- практико-ориентированные;</a:t>
            </a:r>
            <a:br>
              <a:rPr lang="ru-RU" dirty="0"/>
            </a:br>
            <a:r>
              <a:rPr lang="ru-RU" dirty="0"/>
              <a:t>- информационные;</a:t>
            </a:r>
            <a:br>
              <a:rPr lang="ru-RU" dirty="0"/>
            </a:br>
            <a:r>
              <a:rPr lang="ru-RU" dirty="0"/>
              <a:t>- приключенческие;</a:t>
            </a:r>
            <a:br>
              <a:rPr lang="ru-RU" dirty="0"/>
            </a:br>
            <a:r>
              <a:rPr lang="ru-RU" dirty="0"/>
              <a:t>- игровые;</a:t>
            </a:r>
            <a:br>
              <a:rPr lang="ru-RU" dirty="0"/>
            </a:br>
            <a:r>
              <a:rPr lang="ru-RU" dirty="0"/>
              <a:t>- телекоммуникационные;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599709" y="2087418"/>
            <a:ext cx="3574473" cy="701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368800" y="2789382"/>
            <a:ext cx="3805382" cy="471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48073" y="2355273"/>
            <a:ext cx="263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Виды проектов, которые мы реализуем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34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039" y="439737"/>
            <a:ext cx="9377493" cy="256814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Темы исследовательских проектов имеют экологическую направленность. </a:t>
            </a:r>
            <a:br>
              <a:rPr lang="ru-RU" dirty="0"/>
            </a:br>
            <a:r>
              <a:rPr lang="ru-RU" sz="3100" dirty="0" smtClean="0"/>
              <a:t>В процессе подготовки проектов мы провели исследование близлежащих водных объектов с помощью набора </a:t>
            </a:r>
            <a:r>
              <a:rPr lang="ru-RU" sz="3100" dirty="0" err="1" smtClean="0"/>
              <a:t>Кристмас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278" y="3201850"/>
            <a:ext cx="8447329" cy="15368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«Можно </a:t>
            </a:r>
            <a:r>
              <a:rPr lang="ru-RU" dirty="0"/>
              <a:t>ли использовать воду из природных </a:t>
            </a:r>
            <a:r>
              <a:rPr lang="ru-RU" dirty="0" smtClean="0"/>
              <a:t>источников»</a:t>
            </a:r>
          </a:p>
          <a:p>
            <a:pPr marL="0" indent="0">
              <a:buNone/>
            </a:pPr>
            <a:r>
              <a:rPr lang="ru-RU" dirty="0" smtClean="0"/>
              <a:t>«Сравнение параметров воды реки Сестры и озера Разлив»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s://magazinlab.ru/image/cache/catalog/oborudovanie-dlja-analiza-vodi/christmas%2B/tk-nitrati-40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7917" y="3201850"/>
            <a:ext cx="2814084" cy="2814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91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Ученики приняли участие в Межрегиональной конференции и опубликованы 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r="8000" b="1692"/>
          <a:stretch>
            <a:fillRect/>
          </a:stretch>
        </p:blipFill>
        <p:spPr bwMode="auto">
          <a:xfrm>
            <a:off x="7144189" y="2307343"/>
            <a:ext cx="2637120" cy="375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474" y="2455418"/>
            <a:ext cx="3048000" cy="431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06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268" y="392421"/>
            <a:ext cx="10515600" cy="257245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Исследовательские проекты, связаны с проблемой энергосбережения выполнялись путем расчетов потребляемой энергии, расхода воды в помещении школы, комнаты в интернате, дома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55" y="3722663"/>
            <a:ext cx="7419936" cy="234562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/>
              <a:t>«Как уменьшить выбросы СО</a:t>
            </a:r>
            <a:r>
              <a:rPr lang="ru-RU" sz="1800" dirty="0"/>
              <a:t>2</a:t>
            </a:r>
            <a:r>
              <a:rPr lang="ru-RU" dirty="0"/>
              <a:t> во время повседневных занятий»</a:t>
            </a:r>
          </a:p>
          <a:p>
            <a:pPr marL="0" indent="0">
              <a:buNone/>
            </a:pPr>
            <a:r>
              <a:rPr lang="ru-RU" dirty="0"/>
              <a:t>«Какие альтернативные источники энергии эффективны в моем регионе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/>
              <a:t>«Энергосбережение  в школе и дома»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8472" y="3091087"/>
            <a:ext cx="2105891" cy="2977204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3746" y="3722663"/>
            <a:ext cx="2043545" cy="288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5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436" y="235815"/>
            <a:ext cx="8841509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Темы информационных проектов, посвященные географии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684" y="2766231"/>
            <a:ext cx="7557655" cy="287568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«Гугл-карта «Малая родина воспитанников ГБОУШИОР»</a:t>
            </a:r>
          </a:p>
          <a:p>
            <a:r>
              <a:rPr lang="ru-RU" dirty="0" smtClean="0"/>
              <a:t>«Мир </a:t>
            </a:r>
            <a:r>
              <a:rPr lang="ru-RU" dirty="0"/>
              <a:t>географических </a:t>
            </a:r>
            <a:r>
              <a:rPr lang="ru-RU" dirty="0" smtClean="0"/>
              <a:t>профессий. Вулканолог»</a:t>
            </a:r>
          </a:p>
          <a:p>
            <a:r>
              <a:rPr lang="ru-RU" dirty="0" smtClean="0"/>
              <a:t>«Мир географических </a:t>
            </a:r>
            <a:r>
              <a:rPr lang="ru-RU" dirty="0" err="1" smtClean="0"/>
              <a:t>профессий.Геолог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</a:t>
            </a:r>
            <a:r>
              <a:rPr lang="ru-RU" dirty="0"/>
              <a:t>Туризм и отдых на озере </a:t>
            </a:r>
            <a:r>
              <a:rPr lang="ru-RU" dirty="0" smtClean="0"/>
              <a:t>Байкал»</a:t>
            </a:r>
          </a:p>
          <a:p>
            <a:r>
              <a:rPr lang="ru-RU" dirty="0" smtClean="0"/>
              <a:t>«Вулканы Камчатки»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71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270</Words>
  <Application>Microsoft Office PowerPoint</Application>
  <PresentationFormat>Произвольный</PresentationFormat>
  <Paragraphs>46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Индивидуальный проект. Итоги и перспективы реализации</vt:lpstr>
      <vt:lpstr>Что такое проектная деятельность?</vt:lpstr>
      <vt:lpstr>Что такое проект?</vt:lpstr>
      <vt:lpstr>Каковы основные требования к проекту: </vt:lpstr>
      <vt:lpstr>Виды проектов  по доминирующей деятельности: </vt:lpstr>
      <vt:lpstr>Темы исследовательских проектов имеют экологическую направленность.  В процессе подготовки проектов мы провели исследование близлежащих водных объектов с помощью набора Кристмас </vt:lpstr>
      <vt:lpstr>Ученики приняли участие в Межрегиональной конференции и опубликованы </vt:lpstr>
      <vt:lpstr>Исследовательские проекты, связаны с проблемой энергосбережения выполнялись путем расчетов потребляемой энергии, расхода воды в помещении школы, комнаты в интернате, дома.</vt:lpstr>
      <vt:lpstr>Темы информационных проектов, посвященные географии России</vt:lpstr>
      <vt:lpstr>Продукты, созданные в процессе работы над проектом</vt:lpstr>
      <vt:lpstr>В этом учебном году темы проектов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проект. Итоги и перспективы реализации</dc:title>
  <dc:creator>Сотрудник</dc:creator>
  <cp:lastModifiedBy>Пользователь Windows</cp:lastModifiedBy>
  <cp:revision>62</cp:revision>
  <dcterms:created xsi:type="dcterms:W3CDTF">2022-03-22T13:04:28Z</dcterms:created>
  <dcterms:modified xsi:type="dcterms:W3CDTF">2023-02-19T17:47:30Z</dcterms:modified>
</cp:coreProperties>
</file>